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9.xml" ContentType="application/vnd.openxmlformats-officedocument.presentationml.notesSlide+xml"/>
  <Override PartName="/ppt/tags/tag1.xml" ContentType="application/vnd.openxmlformats-officedocument.presentationml.tags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72" r:id="rId1"/>
  </p:sldMasterIdLst>
  <p:notesMasterIdLst>
    <p:notesMasterId r:id="rId79"/>
  </p:notesMasterIdLst>
  <p:sldIdLst>
    <p:sldId id="256" r:id="rId2"/>
    <p:sldId id="258" r:id="rId3"/>
    <p:sldId id="257" r:id="rId4"/>
    <p:sldId id="259" r:id="rId5"/>
    <p:sldId id="359" r:id="rId6"/>
    <p:sldId id="361" r:id="rId7"/>
    <p:sldId id="362" r:id="rId8"/>
    <p:sldId id="364" r:id="rId9"/>
    <p:sldId id="366" r:id="rId10"/>
    <p:sldId id="365" r:id="rId11"/>
    <p:sldId id="367" r:id="rId12"/>
    <p:sldId id="368" r:id="rId13"/>
    <p:sldId id="408" r:id="rId14"/>
    <p:sldId id="409" r:id="rId15"/>
    <p:sldId id="410" r:id="rId16"/>
    <p:sldId id="412" r:id="rId17"/>
    <p:sldId id="283" r:id="rId18"/>
    <p:sldId id="297" r:id="rId19"/>
    <p:sldId id="266" r:id="rId20"/>
    <p:sldId id="265" r:id="rId21"/>
    <p:sldId id="330" r:id="rId22"/>
    <p:sldId id="332" r:id="rId23"/>
    <p:sldId id="333" r:id="rId24"/>
    <p:sldId id="334" r:id="rId25"/>
    <p:sldId id="335" r:id="rId26"/>
    <p:sldId id="373" r:id="rId27"/>
    <p:sldId id="375" r:id="rId28"/>
    <p:sldId id="374" r:id="rId29"/>
    <p:sldId id="377" r:id="rId30"/>
    <p:sldId id="376" r:id="rId31"/>
    <p:sldId id="379" r:id="rId32"/>
    <p:sldId id="378" r:id="rId33"/>
    <p:sldId id="380" r:id="rId34"/>
    <p:sldId id="336" r:id="rId35"/>
    <p:sldId id="396" r:id="rId36"/>
    <p:sldId id="383" r:id="rId37"/>
    <p:sldId id="381" r:id="rId38"/>
    <p:sldId id="385" r:id="rId39"/>
    <p:sldId id="384" r:id="rId40"/>
    <p:sldId id="387" r:id="rId41"/>
    <p:sldId id="386" r:id="rId42"/>
    <p:sldId id="388" r:id="rId43"/>
    <p:sldId id="382" r:id="rId44"/>
    <p:sldId id="337" r:id="rId45"/>
    <p:sldId id="390" r:id="rId46"/>
    <p:sldId id="389" r:id="rId47"/>
    <p:sldId id="391" r:id="rId48"/>
    <p:sldId id="392" r:id="rId49"/>
    <p:sldId id="397" r:id="rId50"/>
    <p:sldId id="339" r:id="rId51"/>
    <p:sldId id="398" r:id="rId52"/>
    <p:sldId id="338" r:id="rId53"/>
    <p:sldId id="340" r:id="rId54"/>
    <p:sldId id="369" r:id="rId55"/>
    <p:sldId id="342" r:id="rId56"/>
    <p:sldId id="345" r:id="rId57"/>
    <p:sldId id="341" r:id="rId58"/>
    <p:sldId id="346" r:id="rId59"/>
    <p:sldId id="399" r:id="rId60"/>
    <p:sldId id="400" r:id="rId61"/>
    <p:sldId id="401" r:id="rId62"/>
    <p:sldId id="402" r:id="rId63"/>
    <p:sldId id="403" r:id="rId64"/>
    <p:sldId id="404" r:id="rId65"/>
    <p:sldId id="347" r:id="rId66"/>
    <p:sldId id="349" r:id="rId67"/>
    <p:sldId id="351" r:id="rId68"/>
    <p:sldId id="348" r:id="rId69"/>
    <p:sldId id="352" r:id="rId70"/>
    <p:sldId id="353" r:id="rId71"/>
    <p:sldId id="282" r:id="rId72"/>
    <p:sldId id="356" r:id="rId73"/>
    <p:sldId id="354" r:id="rId74"/>
    <p:sldId id="355" r:id="rId75"/>
    <p:sldId id="405" r:id="rId76"/>
    <p:sldId id="358" r:id="rId77"/>
    <p:sldId id="411" r:id="rId78"/>
  </p:sldIdLst>
  <p:sldSz cx="6858000" cy="5143500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7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77"/>
    <p:restoredTop sz="94674"/>
  </p:normalViewPr>
  <p:slideViewPr>
    <p:cSldViewPr snapToGrid="0" snapToObjects="1">
      <p:cViewPr varScale="1">
        <p:scale>
          <a:sx n="165" d="100"/>
          <a:sy n="165" d="100"/>
        </p:scale>
        <p:origin x="8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6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A3C750-4E48-4344-831F-9C277DDB6F92}" type="doc">
      <dgm:prSet loTypeId="urn:microsoft.com/office/officeart/2016/7/layout/VerticalSolidAction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305C5E5-FA75-4113-B18B-F0436A5E4F4D}">
      <dgm:prSet custT="1"/>
      <dgm:spPr/>
      <dgm:t>
        <a:bodyPr/>
        <a:lstStyle/>
        <a:p>
          <a:r>
            <a:rPr lang="en-US" sz="1400" b="1" dirty="0"/>
            <a:t>Introduce</a:t>
          </a:r>
        </a:p>
      </dgm:t>
    </dgm:pt>
    <dgm:pt modelId="{90E6B7B7-F40A-4887-81EB-7879F893E5A7}" type="parTrans" cxnId="{0E99C6E6-285D-4C07-AF38-924A1A4F23A4}">
      <dgm:prSet/>
      <dgm:spPr/>
      <dgm:t>
        <a:bodyPr/>
        <a:lstStyle/>
        <a:p>
          <a:endParaRPr lang="en-US" sz="1400"/>
        </a:p>
      </dgm:t>
    </dgm:pt>
    <dgm:pt modelId="{9983964F-42B5-4665-B101-BE2264435F91}" type="sibTrans" cxnId="{0E99C6E6-285D-4C07-AF38-924A1A4F23A4}">
      <dgm:prSet/>
      <dgm:spPr/>
      <dgm:t>
        <a:bodyPr/>
        <a:lstStyle/>
        <a:p>
          <a:endParaRPr lang="en-US" sz="1400"/>
        </a:p>
      </dgm:t>
    </dgm:pt>
    <dgm:pt modelId="{164FD62C-A416-4E34-B634-07525BDADDE7}">
      <dgm:prSet custT="1"/>
      <dgm:spPr/>
      <dgm:t>
        <a:bodyPr/>
        <a:lstStyle/>
        <a:p>
          <a:r>
            <a:rPr lang="en-US" sz="1400" dirty="0"/>
            <a:t>Introduce you to the fantastic world of Artificial Intelligence.</a:t>
          </a:r>
        </a:p>
      </dgm:t>
    </dgm:pt>
    <dgm:pt modelId="{71749FEB-23D7-4852-9E61-F983DF6B732B}" type="parTrans" cxnId="{EFD00060-BECE-4EC4-9687-6E2920096D81}">
      <dgm:prSet/>
      <dgm:spPr/>
      <dgm:t>
        <a:bodyPr/>
        <a:lstStyle/>
        <a:p>
          <a:endParaRPr lang="en-US" sz="1400"/>
        </a:p>
      </dgm:t>
    </dgm:pt>
    <dgm:pt modelId="{6DCE45B1-98E5-4E43-93F1-8669E629A933}" type="sibTrans" cxnId="{EFD00060-BECE-4EC4-9687-6E2920096D81}">
      <dgm:prSet/>
      <dgm:spPr/>
      <dgm:t>
        <a:bodyPr/>
        <a:lstStyle/>
        <a:p>
          <a:endParaRPr lang="en-US" sz="1400"/>
        </a:p>
      </dgm:t>
    </dgm:pt>
    <dgm:pt modelId="{F03D7379-3B6F-4987-AA90-2B6E79C96071}">
      <dgm:prSet custT="1"/>
      <dgm:spPr/>
      <dgm:t>
        <a:bodyPr/>
        <a:lstStyle/>
        <a:p>
          <a:r>
            <a:rPr lang="en-US" sz="1400" b="1" dirty="0"/>
            <a:t>Show</a:t>
          </a:r>
        </a:p>
      </dgm:t>
    </dgm:pt>
    <dgm:pt modelId="{83C9A489-5BAE-49C2-B8BC-DCA561C350A9}" type="parTrans" cxnId="{97FB77F7-9D0D-44BC-9333-B0744B669CBF}">
      <dgm:prSet/>
      <dgm:spPr/>
      <dgm:t>
        <a:bodyPr/>
        <a:lstStyle/>
        <a:p>
          <a:endParaRPr lang="en-US" sz="1400"/>
        </a:p>
      </dgm:t>
    </dgm:pt>
    <dgm:pt modelId="{9AF5D6CF-5A7A-4CCA-90BD-8EC280342D6D}" type="sibTrans" cxnId="{97FB77F7-9D0D-44BC-9333-B0744B669CBF}">
      <dgm:prSet/>
      <dgm:spPr/>
      <dgm:t>
        <a:bodyPr/>
        <a:lstStyle/>
        <a:p>
          <a:endParaRPr lang="en-US" sz="1400"/>
        </a:p>
      </dgm:t>
    </dgm:pt>
    <dgm:pt modelId="{85C63ADF-46A9-43E4-8376-CB63A0A5E809}">
      <dgm:prSet custT="1"/>
      <dgm:spPr/>
      <dgm:t>
        <a:bodyPr/>
        <a:lstStyle/>
        <a:p>
          <a:r>
            <a:rPr lang="en-US" sz="1400"/>
            <a:t>Show case some achievements of AI.</a:t>
          </a:r>
        </a:p>
      </dgm:t>
    </dgm:pt>
    <dgm:pt modelId="{A446C9D3-325E-4460-A92D-96C67BDD40AF}" type="parTrans" cxnId="{BED06EE3-27D7-4E1D-BCF7-C1B137874F29}">
      <dgm:prSet/>
      <dgm:spPr/>
      <dgm:t>
        <a:bodyPr/>
        <a:lstStyle/>
        <a:p>
          <a:endParaRPr lang="en-US" sz="1400"/>
        </a:p>
      </dgm:t>
    </dgm:pt>
    <dgm:pt modelId="{90DAB0C1-A7BC-49EE-B66C-4CA1D198538D}" type="sibTrans" cxnId="{BED06EE3-27D7-4E1D-BCF7-C1B137874F29}">
      <dgm:prSet/>
      <dgm:spPr/>
      <dgm:t>
        <a:bodyPr/>
        <a:lstStyle/>
        <a:p>
          <a:endParaRPr lang="en-US" sz="1400"/>
        </a:p>
      </dgm:t>
    </dgm:pt>
    <dgm:pt modelId="{7CF354D9-5B39-4090-A62F-F4AD973E8186}">
      <dgm:prSet custT="1"/>
      <dgm:spPr/>
      <dgm:t>
        <a:bodyPr/>
        <a:lstStyle/>
        <a:p>
          <a:r>
            <a:rPr lang="en-US" sz="1400" b="1" dirty="0"/>
            <a:t>Foundation</a:t>
          </a:r>
        </a:p>
      </dgm:t>
    </dgm:pt>
    <dgm:pt modelId="{7B345FE6-2C3C-4E33-BB17-AE144D8B71E9}" type="parTrans" cxnId="{6FEA19A4-9C9C-413C-A6D8-695F2FA5A794}">
      <dgm:prSet/>
      <dgm:spPr/>
      <dgm:t>
        <a:bodyPr/>
        <a:lstStyle/>
        <a:p>
          <a:endParaRPr lang="en-US" sz="1400"/>
        </a:p>
      </dgm:t>
    </dgm:pt>
    <dgm:pt modelId="{62BCC7A1-4FBE-40F3-8BED-F896BF3F80F6}" type="sibTrans" cxnId="{6FEA19A4-9C9C-413C-A6D8-695F2FA5A794}">
      <dgm:prSet/>
      <dgm:spPr/>
      <dgm:t>
        <a:bodyPr/>
        <a:lstStyle/>
        <a:p>
          <a:endParaRPr lang="en-US" sz="1400"/>
        </a:p>
      </dgm:t>
    </dgm:pt>
    <dgm:pt modelId="{81AF9A07-B64F-487E-AE2A-785F33A1B09F}">
      <dgm:prSet custT="1"/>
      <dgm:spPr/>
      <dgm:t>
        <a:bodyPr/>
        <a:lstStyle/>
        <a:p>
          <a:r>
            <a:rPr lang="en-US" sz="1400"/>
            <a:t>Familiarize you with two foundational models of deep learning: MLP and CNN.</a:t>
          </a:r>
        </a:p>
      </dgm:t>
    </dgm:pt>
    <dgm:pt modelId="{25989584-C306-4D67-AD30-199B0FE91EF0}" type="parTrans" cxnId="{40F45FC4-64B7-457B-914F-3B4472A3D2C4}">
      <dgm:prSet/>
      <dgm:spPr/>
      <dgm:t>
        <a:bodyPr/>
        <a:lstStyle/>
        <a:p>
          <a:endParaRPr lang="en-US" sz="1400"/>
        </a:p>
      </dgm:t>
    </dgm:pt>
    <dgm:pt modelId="{D3635CCE-BC85-483D-8684-2A61774F2CF3}" type="sibTrans" cxnId="{40F45FC4-64B7-457B-914F-3B4472A3D2C4}">
      <dgm:prSet/>
      <dgm:spPr/>
      <dgm:t>
        <a:bodyPr/>
        <a:lstStyle/>
        <a:p>
          <a:endParaRPr lang="en-US" sz="1400"/>
        </a:p>
      </dgm:t>
    </dgm:pt>
    <dgm:pt modelId="{E66F1ACF-5801-4BD0-BD79-AC20FCA74488}">
      <dgm:prSet custT="1"/>
      <dgm:spPr/>
      <dgm:t>
        <a:bodyPr/>
        <a:lstStyle/>
        <a:p>
          <a:r>
            <a:rPr lang="en-US" sz="1400" b="1" dirty="0"/>
            <a:t>Motivate</a:t>
          </a:r>
        </a:p>
      </dgm:t>
    </dgm:pt>
    <dgm:pt modelId="{BC9DE5B4-ACB3-487B-8B86-F1EBEC7715C9}" type="parTrans" cxnId="{58532EF8-41CC-4175-A457-DED7655B0A21}">
      <dgm:prSet/>
      <dgm:spPr/>
      <dgm:t>
        <a:bodyPr/>
        <a:lstStyle/>
        <a:p>
          <a:endParaRPr lang="en-US" sz="1400"/>
        </a:p>
      </dgm:t>
    </dgm:pt>
    <dgm:pt modelId="{5C05ED7C-1679-4DB9-BAD8-2AED696749C1}" type="sibTrans" cxnId="{58532EF8-41CC-4175-A457-DED7655B0A21}">
      <dgm:prSet/>
      <dgm:spPr/>
      <dgm:t>
        <a:bodyPr/>
        <a:lstStyle/>
        <a:p>
          <a:endParaRPr lang="en-US" sz="1400"/>
        </a:p>
      </dgm:t>
    </dgm:pt>
    <dgm:pt modelId="{978B3333-163A-4D4F-9CB3-FF382C51B3C3}">
      <dgm:prSet custT="1"/>
      <dgm:spPr/>
      <dgm:t>
        <a:bodyPr/>
        <a:lstStyle/>
        <a:p>
          <a:r>
            <a:rPr lang="en-US" sz="1400"/>
            <a:t>Motivate some of you to delve deep into AI</a:t>
          </a:r>
        </a:p>
      </dgm:t>
    </dgm:pt>
    <dgm:pt modelId="{5BAA7F4C-51C6-43B6-A509-B5BB4CBFA69D}" type="parTrans" cxnId="{7E127439-06F5-4887-B007-F667E7EB9168}">
      <dgm:prSet/>
      <dgm:spPr/>
      <dgm:t>
        <a:bodyPr/>
        <a:lstStyle/>
        <a:p>
          <a:endParaRPr lang="en-US" sz="1400"/>
        </a:p>
      </dgm:t>
    </dgm:pt>
    <dgm:pt modelId="{A69A5D3E-86DE-44BC-847B-AB924699152A}" type="sibTrans" cxnId="{7E127439-06F5-4887-B007-F667E7EB9168}">
      <dgm:prSet/>
      <dgm:spPr/>
      <dgm:t>
        <a:bodyPr/>
        <a:lstStyle/>
        <a:p>
          <a:endParaRPr lang="en-US" sz="1400"/>
        </a:p>
      </dgm:t>
    </dgm:pt>
    <dgm:pt modelId="{222AEBAC-9739-4141-BFD5-8E19D6EB9472}">
      <dgm:prSet custT="1"/>
      <dgm:spPr/>
      <dgm:t>
        <a:bodyPr/>
        <a:lstStyle/>
        <a:p>
          <a:r>
            <a:rPr lang="en-US" sz="1400" b="1" dirty="0"/>
            <a:t>Future Steps</a:t>
          </a:r>
        </a:p>
      </dgm:t>
    </dgm:pt>
    <dgm:pt modelId="{DE2B2556-A278-4514-BD81-86F37EA67CC4}" type="parTrans" cxnId="{71031CC1-2E5C-46B8-81CB-35CA261F067B}">
      <dgm:prSet/>
      <dgm:spPr/>
      <dgm:t>
        <a:bodyPr/>
        <a:lstStyle/>
        <a:p>
          <a:endParaRPr lang="en-US" sz="1400"/>
        </a:p>
      </dgm:t>
    </dgm:pt>
    <dgm:pt modelId="{6E0C3D94-4D17-48E2-87CA-3E5BE152EFB7}" type="sibTrans" cxnId="{71031CC1-2E5C-46B8-81CB-35CA261F067B}">
      <dgm:prSet/>
      <dgm:spPr/>
      <dgm:t>
        <a:bodyPr/>
        <a:lstStyle/>
        <a:p>
          <a:endParaRPr lang="en-US" sz="1400"/>
        </a:p>
      </dgm:t>
    </dgm:pt>
    <dgm:pt modelId="{B56EC3FB-708C-487F-A390-DCE8B0E52F91}">
      <dgm:prSet custT="1"/>
      <dgm:spPr/>
      <dgm:t>
        <a:bodyPr/>
        <a:lstStyle/>
        <a:p>
          <a:r>
            <a:rPr lang="en-US" sz="1400" dirty="0"/>
            <a:t>Educate about steps you can take further</a:t>
          </a:r>
        </a:p>
      </dgm:t>
    </dgm:pt>
    <dgm:pt modelId="{31AB5552-B412-4F1D-AEF6-299FEFCA064C}" type="parTrans" cxnId="{3E6B3646-C752-495E-8101-663E09B664CD}">
      <dgm:prSet/>
      <dgm:spPr/>
      <dgm:t>
        <a:bodyPr/>
        <a:lstStyle/>
        <a:p>
          <a:endParaRPr lang="en-US" sz="1400"/>
        </a:p>
      </dgm:t>
    </dgm:pt>
    <dgm:pt modelId="{75DA7CA7-0779-49D2-9AFC-1482354E4FF3}" type="sibTrans" cxnId="{3E6B3646-C752-495E-8101-663E09B664CD}">
      <dgm:prSet/>
      <dgm:spPr/>
      <dgm:t>
        <a:bodyPr/>
        <a:lstStyle/>
        <a:p>
          <a:endParaRPr lang="en-US" sz="1400"/>
        </a:p>
      </dgm:t>
    </dgm:pt>
    <dgm:pt modelId="{4FFF02B6-EA10-834C-8390-064D0024D06D}" type="pres">
      <dgm:prSet presAssocID="{F3A3C750-4E48-4344-831F-9C277DDB6F92}" presName="Name0" presStyleCnt="0">
        <dgm:presLayoutVars>
          <dgm:dir/>
          <dgm:animLvl val="lvl"/>
          <dgm:resizeHandles val="exact"/>
        </dgm:presLayoutVars>
      </dgm:prSet>
      <dgm:spPr/>
    </dgm:pt>
    <dgm:pt modelId="{410E0B27-281E-CB46-8EEF-2DC8A22824B0}" type="pres">
      <dgm:prSet presAssocID="{9305C5E5-FA75-4113-B18B-F0436A5E4F4D}" presName="linNode" presStyleCnt="0"/>
      <dgm:spPr/>
    </dgm:pt>
    <dgm:pt modelId="{BE3A7D77-0E75-2843-A7A0-62CE741F4DBA}" type="pres">
      <dgm:prSet presAssocID="{9305C5E5-FA75-4113-B18B-F0436A5E4F4D}" presName="parentText" presStyleLbl="alignNode1" presStyleIdx="0" presStyleCnt="5">
        <dgm:presLayoutVars>
          <dgm:chMax val="1"/>
          <dgm:bulletEnabled/>
        </dgm:presLayoutVars>
      </dgm:prSet>
      <dgm:spPr/>
    </dgm:pt>
    <dgm:pt modelId="{52ED7C8D-889A-DF4D-8B91-BC3E9DBC2EE8}" type="pres">
      <dgm:prSet presAssocID="{9305C5E5-FA75-4113-B18B-F0436A5E4F4D}" presName="descendantText" presStyleLbl="alignAccFollowNode1" presStyleIdx="0" presStyleCnt="5">
        <dgm:presLayoutVars>
          <dgm:bulletEnabled/>
        </dgm:presLayoutVars>
      </dgm:prSet>
      <dgm:spPr/>
    </dgm:pt>
    <dgm:pt modelId="{320DFC08-40D9-3341-A567-F3F64B08DD9B}" type="pres">
      <dgm:prSet presAssocID="{9983964F-42B5-4665-B101-BE2264435F91}" presName="sp" presStyleCnt="0"/>
      <dgm:spPr/>
    </dgm:pt>
    <dgm:pt modelId="{59E8955D-9FD1-144B-93F4-AB8F0EB74F1E}" type="pres">
      <dgm:prSet presAssocID="{F03D7379-3B6F-4987-AA90-2B6E79C96071}" presName="linNode" presStyleCnt="0"/>
      <dgm:spPr/>
    </dgm:pt>
    <dgm:pt modelId="{DB540BDC-061B-F54C-916E-67B24A4057D9}" type="pres">
      <dgm:prSet presAssocID="{F03D7379-3B6F-4987-AA90-2B6E79C96071}" presName="parentText" presStyleLbl="alignNode1" presStyleIdx="1" presStyleCnt="5">
        <dgm:presLayoutVars>
          <dgm:chMax val="1"/>
          <dgm:bulletEnabled/>
        </dgm:presLayoutVars>
      </dgm:prSet>
      <dgm:spPr/>
    </dgm:pt>
    <dgm:pt modelId="{A3691A6E-9687-2548-BA75-8A04A02F14A0}" type="pres">
      <dgm:prSet presAssocID="{F03D7379-3B6F-4987-AA90-2B6E79C96071}" presName="descendantText" presStyleLbl="alignAccFollowNode1" presStyleIdx="1" presStyleCnt="5">
        <dgm:presLayoutVars>
          <dgm:bulletEnabled/>
        </dgm:presLayoutVars>
      </dgm:prSet>
      <dgm:spPr/>
    </dgm:pt>
    <dgm:pt modelId="{03CF144F-3FFE-494A-94A4-C9EE94E944B6}" type="pres">
      <dgm:prSet presAssocID="{9AF5D6CF-5A7A-4CCA-90BD-8EC280342D6D}" presName="sp" presStyleCnt="0"/>
      <dgm:spPr/>
    </dgm:pt>
    <dgm:pt modelId="{E9B9E538-544E-E645-9E40-9F4C35C69BF5}" type="pres">
      <dgm:prSet presAssocID="{7CF354D9-5B39-4090-A62F-F4AD973E8186}" presName="linNode" presStyleCnt="0"/>
      <dgm:spPr/>
    </dgm:pt>
    <dgm:pt modelId="{155C5B18-2F87-CD48-9860-0700A8675715}" type="pres">
      <dgm:prSet presAssocID="{7CF354D9-5B39-4090-A62F-F4AD973E8186}" presName="parentText" presStyleLbl="alignNode1" presStyleIdx="2" presStyleCnt="5">
        <dgm:presLayoutVars>
          <dgm:chMax val="1"/>
          <dgm:bulletEnabled/>
        </dgm:presLayoutVars>
      </dgm:prSet>
      <dgm:spPr/>
    </dgm:pt>
    <dgm:pt modelId="{A6E25F0A-C520-C845-AADF-DE674A0A65A9}" type="pres">
      <dgm:prSet presAssocID="{7CF354D9-5B39-4090-A62F-F4AD973E8186}" presName="descendantText" presStyleLbl="alignAccFollowNode1" presStyleIdx="2" presStyleCnt="5">
        <dgm:presLayoutVars>
          <dgm:bulletEnabled/>
        </dgm:presLayoutVars>
      </dgm:prSet>
      <dgm:spPr/>
    </dgm:pt>
    <dgm:pt modelId="{2D6DE3BC-FB2E-3944-8CF0-9F4864FEF168}" type="pres">
      <dgm:prSet presAssocID="{62BCC7A1-4FBE-40F3-8BED-F896BF3F80F6}" presName="sp" presStyleCnt="0"/>
      <dgm:spPr/>
    </dgm:pt>
    <dgm:pt modelId="{FCDB853F-84BD-F647-A54A-6B7FDFAC5DD2}" type="pres">
      <dgm:prSet presAssocID="{E66F1ACF-5801-4BD0-BD79-AC20FCA74488}" presName="linNode" presStyleCnt="0"/>
      <dgm:spPr/>
    </dgm:pt>
    <dgm:pt modelId="{9A194349-6A7B-3F4C-A2DE-D0550CEE32CA}" type="pres">
      <dgm:prSet presAssocID="{E66F1ACF-5801-4BD0-BD79-AC20FCA74488}" presName="parentText" presStyleLbl="alignNode1" presStyleIdx="3" presStyleCnt="5">
        <dgm:presLayoutVars>
          <dgm:chMax val="1"/>
          <dgm:bulletEnabled/>
        </dgm:presLayoutVars>
      </dgm:prSet>
      <dgm:spPr/>
    </dgm:pt>
    <dgm:pt modelId="{A7A78871-0167-8A41-9AAC-308ED95AFE48}" type="pres">
      <dgm:prSet presAssocID="{E66F1ACF-5801-4BD0-BD79-AC20FCA74488}" presName="descendantText" presStyleLbl="alignAccFollowNode1" presStyleIdx="3" presStyleCnt="5">
        <dgm:presLayoutVars>
          <dgm:bulletEnabled/>
        </dgm:presLayoutVars>
      </dgm:prSet>
      <dgm:spPr/>
    </dgm:pt>
    <dgm:pt modelId="{21BC109D-369C-F044-82D1-665C12F2F36F}" type="pres">
      <dgm:prSet presAssocID="{5C05ED7C-1679-4DB9-BAD8-2AED696749C1}" presName="sp" presStyleCnt="0"/>
      <dgm:spPr/>
    </dgm:pt>
    <dgm:pt modelId="{80EAB1DA-BE53-D042-A059-C08D259DD951}" type="pres">
      <dgm:prSet presAssocID="{222AEBAC-9739-4141-BFD5-8E19D6EB9472}" presName="linNode" presStyleCnt="0"/>
      <dgm:spPr/>
    </dgm:pt>
    <dgm:pt modelId="{62571F75-8698-7B47-8ED0-0B5F3131A881}" type="pres">
      <dgm:prSet presAssocID="{222AEBAC-9739-4141-BFD5-8E19D6EB9472}" presName="parentText" presStyleLbl="alignNode1" presStyleIdx="4" presStyleCnt="5">
        <dgm:presLayoutVars>
          <dgm:chMax val="1"/>
          <dgm:bulletEnabled/>
        </dgm:presLayoutVars>
      </dgm:prSet>
      <dgm:spPr/>
    </dgm:pt>
    <dgm:pt modelId="{F65A6AF2-7819-164D-A045-DC1B3D36E154}" type="pres">
      <dgm:prSet presAssocID="{222AEBAC-9739-4141-BFD5-8E19D6EB9472}" presName="descendantText" presStyleLbl="alignAccFollowNode1" presStyleIdx="4" presStyleCnt="5">
        <dgm:presLayoutVars>
          <dgm:bulletEnabled/>
        </dgm:presLayoutVars>
      </dgm:prSet>
      <dgm:spPr/>
    </dgm:pt>
  </dgm:ptLst>
  <dgm:cxnLst>
    <dgm:cxn modelId="{0F74B900-A77F-8B4C-9145-0E782DEFAFDA}" type="presOf" srcId="{F3A3C750-4E48-4344-831F-9C277DDB6F92}" destId="{4FFF02B6-EA10-834C-8390-064D0024D06D}" srcOrd="0" destOrd="0" presId="urn:microsoft.com/office/officeart/2016/7/layout/VerticalSolidActionList"/>
    <dgm:cxn modelId="{C45D710F-8952-0043-94E2-698FDBD55BE0}" type="presOf" srcId="{B56EC3FB-708C-487F-A390-DCE8B0E52F91}" destId="{F65A6AF2-7819-164D-A045-DC1B3D36E154}" srcOrd="0" destOrd="0" presId="urn:microsoft.com/office/officeart/2016/7/layout/VerticalSolidActionList"/>
    <dgm:cxn modelId="{667F4724-BFA0-9C41-9F44-D26821F09561}" type="presOf" srcId="{9305C5E5-FA75-4113-B18B-F0436A5E4F4D}" destId="{BE3A7D77-0E75-2843-A7A0-62CE741F4DBA}" srcOrd="0" destOrd="0" presId="urn:microsoft.com/office/officeart/2016/7/layout/VerticalSolidActionList"/>
    <dgm:cxn modelId="{4AFC8929-05AF-AF4E-9AEA-1BDAC8E747EE}" type="presOf" srcId="{85C63ADF-46A9-43E4-8376-CB63A0A5E809}" destId="{A3691A6E-9687-2548-BA75-8A04A02F14A0}" srcOrd="0" destOrd="0" presId="urn:microsoft.com/office/officeart/2016/7/layout/VerticalSolidActionList"/>
    <dgm:cxn modelId="{1FC8C437-986E-CD4D-A82C-A55F5E306E95}" type="presOf" srcId="{F03D7379-3B6F-4987-AA90-2B6E79C96071}" destId="{DB540BDC-061B-F54C-916E-67B24A4057D9}" srcOrd="0" destOrd="0" presId="urn:microsoft.com/office/officeart/2016/7/layout/VerticalSolidActionList"/>
    <dgm:cxn modelId="{7E127439-06F5-4887-B007-F667E7EB9168}" srcId="{E66F1ACF-5801-4BD0-BD79-AC20FCA74488}" destId="{978B3333-163A-4D4F-9CB3-FF382C51B3C3}" srcOrd="0" destOrd="0" parTransId="{5BAA7F4C-51C6-43B6-A509-B5BB4CBFA69D}" sibTransId="{A69A5D3E-86DE-44BC-847B-AB924699152A}"/>
    <dgm:cxn modelId="{3E6B3646-C752-495E-8101-663E09B664CD}" srcId="{222AEBAC-9739-4141-BFD5-8E19D6EB9472}" destId="{B56EC3FB-708C-487F-A390-DCE8B0E52F91}" srcOrd="0" destOrd="0" parTransId="{31AB5552-B412-4F1D-AEF6-299FEFCA064C}" sibTransId="{75DA7CA7-0779-49D2-9AFC-1482354E4FF3}"/>
    <dgm:cxn modelId="{9876BD4C-DBAF-2F4F-A12F-A185182C2969}" type="presOf" srcId="{81AF9A07-B64F-487E-AE2A-785F33A1B09F}" destId="{A6E25F0A-C520-C845-AADF-DE674A0A65A9}" srcOrd="0" destOrd="0" presId="urn:microsoft.com/office/officeart/2016/7/layout/VerticalSolidActionList"/>
    <dgm:cxn modelId="{F924BC59-958D-5B4B-9484-0B489EF9CE77}" type="presOf" srcId="{164FD62C-A416-4E34-B634-07525BDADDE7}" destId="{52ED7C8D-889A-DF4D-8B91-BC3E9DBC2EE8}" srcOrd="0" destOrd="0" presId="urn:microsoft.com/office/officeart/2016/7/layout/VerticalSolidActionList"/>
    <dgm:cxn modelId="{EFD00060-BECE-4EC4-9687-6E2920096D81}" srcId="{9305C5E5-FA75-4113-B18B-F0436A5E4F4D}" destId="{164FD62C-A416-4E34-B634-07525BDADDE7}" srcOrd="0" destOrd="0" parTransId="{71749FEB-23D7-4852-9E61-F983DF6B732B}" sibTransId="{6DCE45B1-98E5-4E43-93F1-8669E629A933}"/>
    <dgm:cxn modelId="{183FBA8B-34FC-E540-99F5-3A6F17A6084B}" type="presOf" srcId="{222AEBAC-9739-4141-BFD5-8E19D6EB9472}" destId="{62571F75-8698-7B47-8ED0-0B5F3131A881}" srcOrd="0" destOrd="0" presId="urn:microsoft.com/office/officeart/2016/7/layout/VerticalSolidActionList"/>
    <dgm:cxn modelId="{6FEA19A4-9C9C-413C-A6D8-695F2FA5A794}" srcId="{F3A3C750-4E48-4344-831F-9C277DDB6F92}" destId="{7CF354D9-5B39-4090-A62F-F4AD973E8186}" srcOrd="2" destOrd="0" parTransId="{7B345FE6-2C3C-4E33-BB17-AE144D8B71E9}" sibTransId="{62BCC7A1-4FBE-40F3-8BED-F896BF3F80F6}"/>
    <dgm:cxn modelId="{F89118BF-96A9-F44F-A91B-D6F3ED4B466A}" type="presOf" srcId="{978B3333-163A-4D4F-9CB3-FF382C51B3C3}" destId="{A7A78871-0167-8A41-9AAC-308ED95AFE48}" srcOrd="0" destOrd="0" presId="urn:microsoft.com/office/officeart/2016/7/layout/VerticalSolidActionList"/>
    <dgm:cxn modelId="{71031CC1-2E5C-46B8-81CB-35CA261F067B}" srcId="{F3A3C750-4E48-4344-831F-9C277DDB6F92}" destId="{222AEBAC-9739-4141-BFD5-8E19D6EB9472}" srcOrd="4" destOrd="0" parTransId="{DE2B2556-A278-4514-BD81-86F37EA67CC4}" sibTransId="{6E0C3D94-4D17-48E2-87CA-3E5BE152EFB7}"/>
    <dgm:cxn modelId="{40F45FC4-64B7-457B-914F-3B4472A3D2C4}" srcId="{7CF354D9-5B39-4090-A62F-F4AD973E8186}" destId="{81AF9A07-B64F-487E-AE2A-785F33A1B09F}" srcOrd="0" destOrd="0" parTransId="{25989584-C306-4D67-AD30-199B0FE91EF0}" sibTransId="{D3635CCE-BC85-483D-8684-2A61774F2CF3}"/>
    <dgm:cxn modelId="{FE45EED7-F977-F549-BBDA-2F107B2823EC}" type="presOf" srcId="{E66F1ACF-5801-4BD0-BD79-AC20FCA74488}" destId="{9A194349-6A7B-3F4C-A2DE-D0550CEE32CA}" srcOrd="0" destOrd="0" presId="urn:microsoft.com/office/officeart/2016/7/layout/VerticalSolidActionList"/>
    <dgm:cxn modelId="{BED06EE3-27D7-4E1D-BCF7-C1B137874F29}" srcId="{F03D7379-3B6F-4987-AA90-2B6E79C96071}" destId="{85C63ADF-46A9-43E4-8376-CB63A0A5E809}" srcOrd="0" destOrd="0" parTransId="{A446C9D3-325E-4460-A92D-96C67BDD40AF}" sibTransId="{90DAB0C1-A7BC-49EE-B66C-4CA1D198538D}"/>
    <dgm:cxn modelId="{0E99C6E6-285D-4C07-AF38-924A1A4F23A4}" srcId="{F3A3C750-4E48-4344-831F-9C277DDB6F92}" destId="{9305C5E5-FA75-4113-B18B-F0436A5E4F4D}" srcOrd="0" destOrd="0" parTransId="{90E6B7B7-F40A-4887-81EB-7879F893E5A7}" sibTransId="{9983964F-42B5-4665-B101-BE2264435F91}"/>
    <dgm:cxn modelId="{97FB77F7-9D0D-44BC-9333-B0744B669CBF}" srcId="{F3A3C750-4E48-4344-831F-9C277DDB6F92}" destId="{F03D7379-3B6F-4987-AA90-2B6E79C96071}" srcOrd="1" destOrd="0" parTransId="{83C9A489-5BAE-49C2-B8BC-DCA561C350A9}" sibTransId="{9AF5D6CF-5A7A-4CCA-90BD-8EC280342D6D}"/>
    <dgm:cxn modelId="{58532EF8-41CC-4175-A457-DED7655B0A21}" srcId="{F3A3C750-4E48-4344-831F-9C277DDB6F92}" destId="{E66F1ACF-5801-4BD0-BD79-AC20FCA74488}" srcOrd="3" destOrd="0" parTransId="{BC9DE5B4-ACB3-487B-8B86-F1EBEC7715C9}" sibTransId="{5C05ED7C-1679-4DB9-BAD8-2AED696749C1}"/>
    <dgm:cxn modelId="{D59211FD-64FA-5041-905B-523CF3A4DB47}" type="presOf" srcId="{7CF354D9-5B39-4090-A62F-F4AD973E8186}" destId="{155C5B18-2F87-CD48-9860-0700A8675715}" srcOrd="0" destOrd="0" presId="urn:microsoft.com/office/officeart/2016/7/layout/VerticalSolidActionList"/>
    <dgm:cxn modelId="{BBB0CFD1-6E36-0C40-A314-70C19E076236}" type="presParOf" srcId="{4FFF02B6-EA10-834C-8390-064D0024D06D}" destId="{410E0B27-281E-CB46-8EEF-2DC8A22824B0}" srcOrd="0" destOrd="0" presId="urn:microsoft.com/office/officeart/2016/7/layout/VerticalSolidActionList"/>
    <dgm:cxn modelId="{99FD1FC1-3B39-0744-83D1-8B2A965E390A}" type="presParOf" srcId="{410E0B27-281E-CB46-8EEF-2DC8A22824B0}" destId="{BE3A7D77-0E75-2843-A7A0-62CE741F4DBA}" srcOrd="0" destOrd="0" presId="urn:microsoft.com/office/officeart/2016/7/layout/VerticalSolidActionList"/>
    <dgm:cxn modelId="{30197EC0-9D11-B84D-B519-C7D73256885D}" type="presParOf" srcId="{410E0B27-281E-CB46-8EEF-2DC8A22824B0}" destId="{52ED7C8D-889A-DF4D-8B91-BC3E9DBC2EE8}" srcOrd="1" destOrd="0" presId="urn:microsoft.com/office/officeart/2016/7/layout/VerticalSolidActionList"/>
    <dgm:cxn modelId="{2F789BDB-2F1C-9040-80D7-C64FB53F3654}" type="presParOf" srcId="{4FFF02B6-EA10-834C-8390-064D0024D06D}" destId="{320DFC08-40D9-3341-A567-F3F64B08DD9B}" srcOrd="1" destOrd="0" presId="urn:microsoft.com/office/officeart/2016/7/layout/VerticalSolidActionList"/>
    <dgm:cxn modelId="{C678EDCA-BE80-F04F-8EB9-A0E86CAC3897}" type="presParOf" srcId="{4FFF02B6-EA10-834C-8390-064D0024D06D}" destId="{59E8955D-9FD1-144B-93F4-AB8F0EB74F1E}" srcOrd="2" destOrd="0" presId="urn:microsoft.com/office/officeart/2016/7/layout/VerticalSolidActionList"/>
    <dgm:cxn modelId="{F3CD2FEA-6DE0-6648-AA11-A5C43EA1CF66}" type="presParOf" srcId="{59E8955D-9FD1-144B-93F4-AB8F0EB74F1E}" destId="{DB540BDC-061B-F54C-916E-67B24A4057D9}" srcOrd="0" destOrd="0" presId="urn:microsoft.com/office/officeart/2016/7/layout/VerticalSolidActionList"/>
    <dgm:cxn modelId="{E89C8B9D-A205-5745-B6AD-CC1F670284B8}" type="presParOf" srcId="{59E8955D-9FD1-144B-93F4-AB8F0EB74F1E}" destId="{A3691A6E-9687-2548-BA75-8A04A02F14A0}" srcOrd="1" destOrd="0" presId="urn:microsoft.com/office/officeart/2016/7/layout/VerticalSolidActionList"/>
    <dgm:cxn modelId="{6DE3F1DC-CE48-2B42-81EF-56A9D227599E}" type="presParOf" srcId="{4FFF02B6-EA10-834C-8390-064D0024D06D}" destId="{03CF144F-3FFE-494A-94A4-C9EE94E944B6}" srcOrd="3" destOrd="0" presId="urn:microsoft.com/office/officeart/2016/7/layout/VerticalSolidActionList"/>
    <dgm:cxn modelId="{24864054-83D5-D347-BEC3-466E733BE2D0}" type="presParOf" srcId="{4FFF02B6-EA10-834C-8390-064D0024D06D}" destId="{E9B9E538-544E-E645-9E40-9F4C35C69BF5}" srcOrd="4" destOrd="0" presId="urn:microsoft.com/office/officeart/2016/7/layout/VerticalSolidActionList"/>
    <dgm:cxn modelId="{6E0FB058-2223-FC45-83A1-642AF71E97AB}" type="presParOf" srcId="{E9B9E538-544E-E645-9E40-9F4C35C69BF5}" destId="{155C5B18-2F87-CD48-9860-0700A8675715}" srcOrd="0" destOrd="0" presId="urn:microsoft.com/office/officeart/2016/7/layout/VerticalSolidActionList"/>
    <dgm:cxn modelId="{2AE8D9DE-D427-214B-B479-8055A9744FA4}" type="presParOf" srcId="{E9B9E538-544E-E645-9E40-9F4C35C69BF5}" destId="{A6E25F0A-C520-C845-AADF-DE674A0A65A9}" srcOrd="1" destOrd="0" presId="urn:microsoft.com/office/officeart/2016/7/layout/VerticalSolidActionList"/>
    <dgm:cxn modelId="{7B337B87-021B-F14D-8383-58A70707ED39}" type="presParOf" srcId="{4FFF02B6-EA10-834C-8390-064D0024D06D}" destId="{2D6DE3BC-FB2E-3944-8CF0-9F4864FEF168}" srcOrd="5" destOrd="0" presId="urn:microsoft.com/office/officeart/2016/7/layout/VerticalSolidActionList"/>
    <dgm:cxn modelId="{AA53FF6E-1E46-C94A-80CA-F195345E04F9}" type="presParOf" srcId="{4FFF02B6-EA10-834C-8390-064D0024D06D}" destId="{FCDB853F-84BD-F647-A54A-6B7FDFAC5DD2}" srcOrd="6" destOrd="0" presId="urn:microsoft.com/office/officeart/2016/7/layout/VerticalSolidActionList"/>
    <dgm:cxn modelId="{40FCFD2D-F0FD-1449-8FB9-CDDDF8323E72}" type="presParOf" srcId="{FCDB853F-84BD-F647-A54A-6B7FDFAC5DD2}" destId="{9A194349-6A7B-3F4C-A2DE-D0550CEE32CA}" srcOrd="0" destOrd="0" presId="urn:microsoft.com/office/officeart/2016/7/layout/VerticalSolidActionList"/>
    <dgm:cxn modelId="{D8803D39-E35F-064E-BDB4-BB544B74D542}" type="presParOf" srcId="{FCDB853F-84BD-F647-A54A-6B7FDFAC5DD2}" destId="{A7A78871-0167-8A41-9AAC-308ED95AFE48}" srcOrd="1" destOrd="0" presId="urn:microsoft.com/office/officeart/2016/7/layout/VerticalSolidActionList"/>
    <dgm:cxn modelId="{9D85B080-4B23-B14A-9525-EB4010315A7B}" type="presParOf" srcId="{4FFF02B6-EA10-834C-8390-064D0024D06D}" destId="{21BC109D-369C-F044-82D1-665C12F2F36F}" srcOrd="7" destOrd="0" presId="urn:microsoft.com/office/officeart/2016/7/layout/VerticalSolidActionList"/>
    <dgm:cxn modelId="{DFD31F0E-22DD-0747-9A08-2F9A84786F5C}" type="presParOf" srcId="{4FFF02B6-EA10-834C-8390-064D0024D06D}" destId="{80EAB1DA-BE53-D042-A059-C08D259DD951}" srcOrd="8" destOrd="0" presId="urn:microsoft.com/office/officeart/2016/7/layout/VerticalSolidActionList"/>
    <dgm:cxn modelId="{267E5A0F-EA30-F946-B31D-248BC106757B}" type="presParOf" srcId="{80EAB1DA-BE53-D042-A059-C08D259DD951}" destId="{62571F75-8698-7B47-8ED0-0B5F3131A881}" srcOrd="0" destOrd="0" presId="urn:microsoft.com/office/officeart/2016/7/layout/VerticalSolidActionList"/>
    <dgm:cxn modelId="{D8E49DFB-DAD2-704F-8C61-97ABB72598C7}" type="presParOf" srcId="{80EAB1DA-BE53-D042-A059-C08D259DD951}" destId="{F65A6AF2-7819-164D-A045-DC1B3D36E154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7AF80E-06B6-42A8-B41F-355CCE4ED33B}" type="doc">
      <dgm:prSet loTypeId="urn:microsoft.com/office/officeart/2008/layout/AlternatingHexagons" loCatId="list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69AC850-3D18-40B1-9ACB-BBD9617B11ED}">
      <dgm:prSet phldrT="[Text]" custT="1"/>
      <dgm:spPr/>
      <dgm:t>
        <a:bodyPr/>
        <a:lstStyle/>
        <a:p>
          <a:r>
            <a:rPr lang="en-US" sz="800" b="1" dirty="0"/>
            <a:t>Designing new Compounds</a:t>
          </a:r>
        </a:p>
      </dgm:t>
    </dgm:pt>
    <dgm:pt modelId="{078B5A5B-CB3A-4901-88D2-F73AA0B1E847}" type="parTrans" cxnId="{251CAE3F-1BA5-4FCD-A707-84389B04A506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1CAF12A7-6187-4C6D-BBAF-5ADCFC870998}" type="sibTrans" cxnId="{251CAE3F-1BA5-4FCD-A707-84389B04A506}">
      <dgm:prSet custT="1"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B6ECD7F0-4B86-465B-91C4-42896E441E8D}">
      <dgm:prSet phldrT="[Text]" custT="1"/>
      <dgm:spPr/>
      <dgm:t>
        <a:bodyPr/>
        <a:lstStyle/>
        <a:p>
          <a:r>
            <a:rPr lang="en-US" sz="900" b="1"/>
            <a:t>Gene Sequencing</a:t>
          </a:r>
          <a:endParaRPr lang="en-US" sz="900" b="1" dirty="0"/>
        </a:p>
      </dgm:t>
    </dgm:pt>
    <dgm:pt modelId="{1A7F6450-20D6-4416-A1A7-358A06B9907D}" type="parTrans" cxnId="{1BD6E189-076C-40FC-BE2A-C51B750DE5AD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5169BF8E-A5FA-4C65-AF37-CD9D689EBAF5}" type="sibTrans" cxnId="{1BD6E189-076C-40FC-BE2A-C51B750DE5AD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93E410E4-1DEE-4D46-8ECF-0AE132E5D696}">
      <dgm:prSet phldrT="[Text]" custT="1"/>
      <dgm:spPr/>
      <dgm:t>
        <a:bodyPr/>
        <a:lstStyle/>
        <a:p>
          <a:r>
            <a:rPr lang="en-US" sz="900" b="1"/>
            <a:t>Disease Detection</a:t>
          </a:r>
          <a:endParaRPr lang="en-US" sz="900" b="1" dirty="0"/>
        </a:p>
      </dgm:t>
    </dgm:pt>
    <dgm:pt modelId="{713FD029-095D-4AA1-A0BC-5632D2EFD6B8}" type="parTrans" cxnId="{1A750AE4-28C8-42C0-9A69-8B95510F24D8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BAD4ED3C-FE9F-4ABD-BFCD-7852CB546DF9}" type="sibTrans" cxnId="{1A750AE4-28C8-42C0-9A69-8B95510F24D8}">
      <dgm:prSet custT="1"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991C0F89-F0D6-4A25-AF97-EF7B680AD3C5}">
      <dgm:prSet phldrT="[Text]" custT="1"/>
      <dgm:spPr/>
      <dgm:t>
        <a:bodyPr/>
        <a:lstStyle/>
        <a:p>
          <a:r>
            <a:rPr lang="en-US" sz="900" b="1"/>
            <a:t>Writing Books</a:t>
          </a:r>
          <a:endParaRPr lang="en-US" sz="900" b="1" dirty="0"/>
        </a:p>
      </dgm:t>
    </dgm:pt>
    <dgm:pt modelId="{472442D8-9895-4C42-B147-14CB7763088A}" type="parTrans" cxnId="{5009004F-A57B-457B-AEC4-87BB15623D7E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965E9D58-BB7A-415A-9000-94B1C1B912BE}" type="sibTrans" cxnId="{5009004F-A57B-457B-AEC4-87BB15623D7E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1795411B-EDF3-4D92-A417-E3BEF910BFCF}">
      <dgm:prSet phldrT="[Text]" custT="1"/>
      <dgm:spPr/>
      <dgm:t>
        <a:bodyPr/>
        <a:lstStyle/>
        <a:p>
          <a:r>
            <a:rPr lang="en-US" sz="800" b="1" dirty="0"/>
            <a:t>Giving Legal advice</a:t>
          </a:r>
        </a:p>
      </dgm:t>
    </dgm:pt>
    <dgm:pt modelId="{C1024D1A-5ED8-4CCE-A937-5CB5FC6A2F6D}" type="parTrans" cxnId="{3C0BB7EC-3743-4F6D-B63D-B45877AC4863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7D487999-5815-4C44-8139-94503639F34B}" type="sibTrans" cxnId="{3C0BB7EC-3743-4F6D-B63D-B45877AC4863}">
      <dgm:prSet custT="1"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6C41DED1-D84B-47CA-B684-30AA786B1C08}">
      <dgm:prSet phldrT="[Text]" custT="1"/>
      <dgm:spPr/>
      <dgm:t>
        <a:bodyPr/>
        <a:lstStyle/>
        <a:p>
          <a:r>
            <a:rPr lang="en-US" sz="900" b="1"/>
            <a:t>Financial Market</a:t>
          </a:r>
          <a:endParaRPr lang="en-US" sz="900" b="1" dirty="0"/>
        </a:p>
      </dgm:t>
    </dgm:pt>
    <dgm:pt modelId="{40B22777-CF8C-46A6-B378-7971FF9F14BC}" type="parTrans" cxnId="{7841F6C5-BF3E-4B53-86D8-6F3EAC5BD799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2CC3FEFA-FB61-475F-852D-1B6EF1BEBDC0}" type="sibTrans" cxnId="{7841F6C5-BF3E-4B53-86D8-6F3EAC5BD799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27B9FFD4-718C-409A-94FA-A55F4F9B0D12}">
      <dgm:prSet phldrT="[Text]" custT="1"/>
      <dgm:spPr/>
      <dgm:t>
        <a:bodyPr/>
        <a:lstStyle/>
        <a:p>
          <a:r>
            <a:rPr lang="en-US" sz="800" b="1" dirty="0"/>
            <a:t>Grading answer Sheets</a:t>
          </a:r>
        </a:p>
      </dgm:t>
    </dgm:pt>
    <dgm:pt modelId="{0BE21B1E-DC11-490F-87C5-64155C5EE377}" type="parTrans" cxnId="{E1F4B76E-9C9E-48CA-B14C-235A4CCF57FB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E449300C-0A1C-4AA3-9745-CE8CCEFDAD6A}" type="sibTrans" cxnId="{E1F4B76E-9C9E-48CA-B14C-235A4CCF57FB}">
      <dgm:prSet custT="1"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17CDE41F-02A2-41E4-9179-5EEE3340929A}">
      <dgm:prSet phldrT="[Text]" custT="1"/>
      <dgm:spPr/>
      <dgm:t>
        <a:bodyPr/>
        <a:lstStyle/>
        <a:p>
          <a:r>
            <a:rPr lang="en-US" sz="800" b="1" dirty="0"/>
            <a:t>Machine Translation</a:t>
          </a:r>
        </a:p>
      </dgm:t>
    </dgm:pt>
    <dgm:pt modelId="{A4B25365-E7D2-4EB4-B682-38494458FC41}" type="parTrans" cxnId="{131711F9-F906-4824-8CC1-D7A08D69404D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EB3178C1-FA2A-4610-927E-CFF3B29B46CB}" type="sibTrans" cxnId="{131711F9-F906-4824-8CC1-D7A08D69404D}">
      <dgm:prSet custT="1"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A0CCF1DC-EEE5-4449-AA6A-0D5396B47DD5}">
      <dgm:prSet phldrT="[Text]" custT="1"/>
      <dgm:spPr/>
      <dgm:t>
        <a:bodyPr/>
        <a:lstStyle/>
        <a:p>
          <a:r>
            <a:rPr lang="en-US" sz="900" b="1"/>
            <a:t>Robotics</a:t>
          </a:r>
          <a:endParaRPr lang="en-US" sz="900" b="1" dirty="0"/>
        </a:p>
      </dgm:t>
    </dgm:pt>
    <dgm:pt modelId="{F7D4AF7C-880E-4BA2-A6E6-6E33EDAFBDED}" type="parTrans" cxnId="{8ED2F8D7-ED24-4166-A6A2-BBD74BB64640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5E19FD07-CFC0-415F-8762-11F502DD7C99}" type="sibTrans" cxnId="{8ED2F8D7-ED24-4166-A6A2-BBD74BB64640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78099E43-5BE3-449E-A6E8-B9B15B205309}">
      <dgm:prSet phldrT="[Text]" custT="1"/>
      <dgm:spPr/>
      <dgm:t>
        <a:bodyPr/>
        <a:lstStyle/>
        <a:p>
          <a:r>
            <a:rPr lang="en-US" sz="900" b="1"/>
            <a:t>Face Recognition</a:t>
          </a:r>
          <a:endParaRPr lang="en-US" sz="900" b="1" dirty="0"/>
        </a:p>
      </dgm:t>
    </dgm:pt>
    <dgm:pt modelId="{D3EDEB5C-B416-4B84-9CB9-4A3DFA209318}" type="parTrans" cxnId="{5A63361B-BA05-4E4D-B795-DD2DE0243655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B6FE8CB1-B9A4-441A-80A6-B74C95FC36B7}" type="sibTrans" cxnId="{5A63361B-BA05-4E4D-B795-DD2DE0243655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D41EB3D3-067B-4585-A993-E89FF81720A4}">
      <dgm:prSet phldrT="[Text]" custT="1"/>
      <dgm:spPr/>
      <dgm:t>
        <a:bodyPr/>
        <a:lstStyle/>
        <a:p>
          <a:r>
            <a:rPr lang="en-US" sz="800" b="1" dirty="0"/>
            <a:t>Self Driving Cars</a:t>
          </a:r>
        </a:p>
      </dgm:t>
    </dgm:pt>
    <dgm:pt modelId="{9DDF75BB-2239-44DF-909E-788B2D94BF7E}" type="parTrans" cxnId="{EDC51498-AE7E-415C-859F-706A0E927181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BF6D182A-FEFC-46F9-AAF7-DAC4444FE14E}" type="sibTrans" cxnId="{EDC51498-AE7E-415C-859F-706A0E927181}">
      <dgm:prSet custT="1"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4083037D-9F6C-4F62-9FC3-BBB731452236}">
      <dgm:prSet phldrT="[Text]" custT="1"/>
      <dgm:spPr/>
      <dgm:t>
        <a:bodyPr/>
        <a:lstStyle/>
        <a:p>
          <a:r>
            <a:rPr lang="en-US" sz="900" b="1"/>
            <a:t>Drones</a:t>
          </a:r>
          <a:endParaRPr lang="en-US" sz="900" b="1" dirty="0"/>
        </a:p>
      </dgm:t>
    </dgm:pt>
    <dgm:pt modelId="{0C2BC894-7A8B-45BC-BDD4-5F744C7771D7}" type="parTrans" cxnId="{C9FAA147-87EE-4145-B89D-FB6F2185A0EE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D5D3702E-1267-4450-81B6-09F0A70C6B65}" type="sibTrans" cxnId="{C9FAA147-87EE-4145-B89D-FB6F2185A0EE}">
      <dgm:prSet/>
      <dgm:spPr/>
      <dgm:t>
        <a:bodyPr/>
        <a:lstStyle/>
        <a:p>
          <a:endParaRPr lang="en-US" sz="900" b="1">
            <a:solidFill>
              <a:schemeClr val="tx1"/>
            </a:solidFill>
          </a:endParaRPr>
        </a:p>
      </dgm:t>
    </dgm:pt>
    <dgm:pt modelId="{74E56B81-CB24-4B74-AEBA-8BC6F7D60CBD}" type="pres">
      <dgm:prSet presAssocID="{BC7AF80E-06B6-42A8-B41F-355CCE4ED33B}" presName="Name0" presStyleCnt="0">
        <dgm:presLayoutVars>
          <dgm:chMax/>
          <dgm:chPref/>
          <dgm:dir/>
          <dgm:animLvl val="lvl"/>
        </dgm:presLayoutVars>
      </dgm:prSet>
      <dgm:spPr/>
    </dgm:pt>
    <dgm:pt modelId="{5566043F-EA71-4862-A4A0-7213926867C1}" type="pres">
      <dgm:prSet presAssocID="{569AC850-3D18-40B1-9ACB-BBD9617B11ED}" presName="composite" presStyleCnt="0"/>
      <dgm:spPr/>
    </dgm:pt>
    <dgm:pt modelId="{6775BE30-AD5B-4E9B-A16D-2092BBC74D8B}" type="pres">
      <dgm:prSet presAssocID="{569AC850-3D18-40B1-9ACB-BBD9617B11ED}" presName="Parent1" presStyleLbl="node1" presStyleIdx="0" presStyleCnt="12" custScaleX="162343">
        <dgm:presLayoutVars>
          <dgm:chMax val="1"/>
          <dgm:chPref val="1"/>
          <dgm:bulletEnabled val="1"/>
        </dgm:presLayoutVars>
      </dgm:prSet>
      <dgm:spPr/>
    </dgm:pt>
    <dgm:pt modelId="{BEC44229-AB21-469B-A6D4-6C1157A3A432}" type="pres">
      <dgm:prSet presAssocID="{569AC850-3D18-40B1-9ACB-BBD9617B11ED}" presName="Childtext1" presStyleLbl="revTx" presStyleIdx="0" presStyleCnt="6" custLinFactNeighborX="20006">
        <dgm:presLayoutVars>
          <dgm:chMax val="0"/>
          <dgm:chPref val="0"/>
          <dgm:bulletEnabled val="1"/>
        </dgm:presLayoutVars>
      </dgm:prSet>
      <dgm:spPr/>
    </dgm:pt>
    <dgm:pt modelId="{1C7B0ACC-C603-4E85-96A2-6BA217FE2413}" type="pres">
      <dgm:prSet presAssocID="{569AC850-3D18-40B1-9ACB-BBD9617B11ED}" presName="BalanceSpacing" presStyleCnt="0"/>
      <dgm:spPr/>
    </dgm:pt>
    <dgm:pt modelId="{26C700B0-DD47-4942-814A-4B6F34290386}" type="pres">
      <dgm:prSet presAssocID="{569AC850-3D18-40B1-9ACB-BBD9617B11ED}" presName="BalanceSpacing1" presStyleCnt="0"/>
      <dgm:spPr/>
    </dgm:pt>
    <dgm:pt modelId="{431D149E-2FC3-480A-ABF7-4D2A8D0EB37B}" type="pres">
      <dgm:prSet presAssocID="{1CAF12A7-6187-4C6D-BBAF-5ADCFC870998}" presName="Accent1Text" presStyleLbl="node1" presStyleIdx="1" presStyleCnt="12"/>
      <dgm:spPr/>
    </dgm:pt>
    <dgm:pt modelId="{EEC70924-F044-491F-A808-FCF0D985BA45}" type="pres">
      <dgm:prSet presAssocID="{1CAF12A7-6187-4C6D-BBAF-5ADCFC870998}" presName="spaceBetweenRectangles" presStyleCnt="0"/>
      <dgm:spPr/>
    </dgm:pt>
    <dgm:pt modelId="{D0E9E6B4-F6D6-4CDD-9EBC-394ABE670492}" type="pres">
      <dgm:prSet presAssocID="{93E410E4-1DEE-4D46-8ECF-0AE132E5D696}" presName="composite" presStyleCnt="0"/>
      <dgm:spPr/>
    </dgm:pt>
    <dgm:pt modelId="{9AEBB930-523C-45FF-9B07-F0ACB43425F6}" type="pres">
      <dgm:prSet presAssocID="{93E410E4-1DEE-4D46-8ECF-0AE132E5D696}" presName="Parent1" presStyleLbl="node1" presStyleIdx="2" presStyleCnt="12" custScaleX="148763">
        <dgm:presLayoutVars>
          <dgm:chMax val="1"/>
          <dgm:chPref val="1"/>
          <dgm:bulletEnabled val="1"/>
        </dgm:presLayoutVars>
      </dgm:prSet>
      <dgm:spPr/>
    </dgm:pt>
    <dgm:pt modelId="{F755EB88-BCC9-4B28-A03F-B1CA04EF8F8E}" type="pres">
      <dgm:prSet presAssocID="{93E410E4-1DEE-4D46-8ECF-0AE132E5D696}" presName="Childtext1" presStyleLbl="revTx" presStyleIdx="1" presStyleCnt="6" custLinFactNeighborX="-15163" custLinFactNeighborY="3817">
        <dgm:presLayoutVars>
          <dgm:chMax val="0"/>
          <dgm:chPref val="0"/>
          <dgm:bulletEnabled val="1"/>
        </dgm:presLayoutVars>
      </dgm:prSet>
      <dgm:spPr/>
    </dgm:pt>
    <dgm:pt modelId="{6C62A3B2-0F42-42FB-9FF8-CC239A254454}" type="pres">
      <dgm:prSet presAssocID="{93E410E4-1DEE-4D46-8ECF-0AE132E5D696}" presName="BalanceSpacing" presStyleCnt="0"/>
      <dgm:spPr/>
    </dgm:pt>
    <dgm:pt modelId="{7B68F711-67ED-41D2-A945-06D7E6C4642F}" type="pres">
      <dgm:prSet presAssocID="{93E410E4-1DEE-4D46-8ECF-0AE132E5D696}" presName="BalanceSpacing1" presStyleCnt="0"/>
      <dgm:spPr/>
    </dgm:pt>
    <dgm:pt modelId="{60A19731-ED46-499F-860D-9B476776E6D2}" type="pres">
      <dgm:prSet presAssocID="{BAD4ED3C-FE9F-4ABD-BFCD-7852CB546DF9}" presName="Accent1Text" presStyleLbl="node1" presStyleIdx="3" presStyleCnt="12"/>
      <dgm:spPr/>
    </dgm:pt>
    <dgm:pt modelId="{0DC6CCA4-E027-4442-BC5B-6ED39E999192}" type="pres">
      <dgm:prSet presAssocID="{BAD4ED3C-FE9F-4ABD-BFCD-7852CB546DF9}" presName="spaceBetweenRectangles" presStyleCnt="0"/>
      <dgm:spPr/>
    </dgm:pt>
    <dgm:pt modelId="{B4A3A78D-E379-4E3F-B2C7-68D318DA8A03}" type="pres">
      <dgm:prSet presAssocID="{27B9FFD4-718C-409A-94FA-A55F4F9B0D12}" presName="composite" presStyleCnt="0"/>
      <dgm:spPr/>
    </dgm:pt>
    <dgm:pt modelId="{4ADB1507-CFDB-45DB-B39B-B54E2EDAA32E}" type="pres">
      <dgm:prSet presAssocID="{27B9FFD4-718C-409A-94FA-A55F4F9B0D12}" presName="Parent1" presStyleLbl="node1" presStyleIdx="4" presStyleCnt="12" custScaleX="119572">
        <dgm:presLayoutVars>
          <dgm:chMax val="1"/>
          <dgm:chPref val="1"/>
          <dgm:bulletEnabled val="1"/>
        </dgm:presLayoutVars>
      </dgm:prSet>
      <dgm:spPr/>
    </dgm:pt>
    <dgm:pt modelId="{8F7A978B-36DB-478A-BEF0-08636D338C56}" type="pres">
      <dgm:prSet presAssocID="{27B9FFD4-718C-409A-94FA-A55F4F9B0D12}" presName="Childtext1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BF3E2050-E61A-406E-8FB6-016A24F7A556}" type="pres">
      <dgm:prSet presAssocID="{27B9FFD4-718C-409A-94FA-A55F4F9B0D12}" presName="BalanceSpacing" presStyleCnt="0"/>
      <dgm:spPr/>
    </dgm:pt>
    <dgm:pt modelId="{73156164-C9BC-47F6-B499-C359EE2A3163}" type="pres">
      <dgm:prSet presAssocID="{27B9FFD4-718C-409A-94FA-A55F4F9B0D12}" presName="BalanceSpacing1" presStyleCnt="0"/>
      <dgm:spPr/>
    </dgm:pt>
    <dgm:pt modelId="{45A56BF0-0922-4345-A0EA-E6EB8E68E3B4}" type="pres">
      <dgm:prSet presAssocID="{E449300C-0A1C-4AA3-9745-CE8CCEFDAD6A}" presName="Accent1Text" presStyleLbl="node1" presStyleIdx="5" presStyleCnt="12"/>
      <dgm:spPr/>
    </dgm:pt>
    <dgm:pt modelId="{8CE98DF7-F8D3-4098-83AE-F663E39D1FB7}" type="pres">
      <dgm:prSet presAssocID="{E449300C-0A1C-4AA3-9745-CE8CCEFDAD6A}" presName="spaceBetweenRectangles" presStyleCnt="0"/>
      <dgm:spPr/>
    </dgm:pt>
    <dgm:pt modelId="{DA365341-C712-4F49-8DA3-74619791FC9D}" type="pres">
      <dgm:prSet presAssocID="{1795411B-EDF3-4D92-A417-E3BEF910BFCF}" presName="composite" presStyleCnt="0"/>
      <dgm:spPr/>
    </dgm:pt>
    <dgm:pt modelId="{74665E5E-C897-479E-A286-ADC2FBFB4C34}" type="pres">
      <dgm:prSet presAssocID="{1795411B-EDF3-4D92-A417-E3BEF910BFCF}" presName="Parent1" presStyleLbl="node1" presStyleIdx="6" presStyleCnt="12">
        <dgm:presLayoutVars>
          <dgm:chMax val="1"/>
          <dgm:chPref val="1"/>
          <dgm:bulletEnabled val="1"/>
        </dgm:presLayoutVars>
      </dgm:prSet>
      <dgm:spPr/>
    </dgm:pt>
    <dgm:pt modelId="{B9F236C3-2EDE-4183-B388-33547C134190}" type="pres">
      <dgm:prSet presAssocID="{1795411B-EDF3-4D92-A417-E3BEF910BFCF}" presName="Childtext1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242B2AA3-645F-4715-A1CE-525ACE775463}" type="pres">
      <dgm:prSet presAssocID="{1795411B-EDF3-4D92-A417-E3BEF910BFCF}" presName="BalanceSpacing" presStyleCnt="0"/>
      <dgm:spPr/>
    </dgm:pt>
    <dgm:pt modelId="{22899FCA-5E1A-4528-9027-404B0FEFD560}" type="pres">
      <dgm:prSet presAssocID="{1795411B-EDF3-4D92-A417-E3BEF910BFCF}" presName="BalanceSpacing1" presStyleCnt="0"/>
      <dgm:spPr/>
    </dgm:pt>
    <dgm:pt modelId="{14D477FB-92E5-4A09-94C9-2ED679650E22}" type="pres">
      <dgm:prSet presAssocID="{7D487999-5815-4C44-8139-94503639F34B}" presName="Accent1Text" presStyleLbl="node1" presStyleIdx="7" presStyleCnt="12"/>
      <dgm:spPr/>
    </dgm:pt>
    <dgm:pt modelId="{E57F7AD2-43A5-4170-92B3-E9B1F9EBE776}" type="pres">
      <dgm:prSet presAssocID="{7D487999-5815-4C44-8139-94503639F34B}" presName="spaceBetweenRectangles" presStyleCnt="0"/>
      <dgm:spPr/>
    </dgm:pt>
    <dgm:pt modelId="{1CA5A03B-55C0-47DE-8DAC-DF10192DCC54}" type="pres">
      <dgm:prSet presAssocID="{17CDE41F-02A2-41E4-9179-5EEE3340929A}" presName="composite" presStyleCnt="0"/>
      <dgm:spPr/>
    </dgm:pt>
    <dgm:pt modelId="{458EEB28-E107-447E-8881-774C6330590A}" type="pres">
      <dgm:prSet presAssocID="{17CDE41F-02A2-41E4-9179-5EEE3340929A}" presName="Parent1" presStyleLbl="node1" presStyleIdx="8" presStyleCnt="12" custScaleX="145176">
        <dgm:presLayoutVars>
          <dgm:chMax val="1"/>
          <dgm:chPref val="1"/>
          <dgm:bulletEnabled val="1"/>
        </dgm:presLayoutVars>
      </dgm:prSet>
      <dgm:spPr/>
    </dgm:pt>
    <dgm:pt modelId="{B618303F-1B23-47EC-ACFA-F034BE2A94DF}" type="pres">
      <dgm:prSet presAssocID="{17CDE41F-02A2-41E4-9179-5EEE3340929A}" presName="Childtext1" presStyleLbl="revTx" presStyleIdx="4" presStyleCnt="6" custLinFactNeighborX="30671" custLinFactNeighborY="5373">
        <dgm:presLayoutVars>
          <dgm:chMax val="0"/>
          <dgm:chPref val="0"/>
          <dgm:bulletEnabled val="1"/>
        </dgm:presLayoutVars>
      </dgm:prSet>
      <dgm:spPr/>
    </dgm:pt>
    <dgm:pt modelId="{EB7DF416-527B-456C-9DE7-723FA52E7714}" type="pres">
      <dgm:prSet presAssocID="{17CDE41F-02A2-41E4-9179-5EEE3340929A}" presName="BalanceSpacing" presStyleCnt="0"/>
      <dgm:spPr/>
    </dgm:pt>
    <dgm:pt modelId="{95F05879-1D05-49E1-B06C-C4109B78DE17}" type="pres">
      <dgm:prSet presAssocID="{17CDE41F-02A2-41E4-9179-5EEE3340929A}" presName="BalanceSpacing1" presStyleCnt="0"/>
      <dgm:spPr/>
    </dgm:pt>
    <dgm:pt modelId="{8B31DF43-7991-4363-97E1-392EEF84CD16}" type="pres">
      <dgm:prSet presAssocID="{EB3178C1-FA2A-4610-927E-CFF3B29B46CB}" presName="Accent1Text" presStyleLbl="node1" presStyleIdx="9" presStyleCnt="12"/>
      <dgm:spPr/>
    </dgm:pt>
    <dgm:pt modelId="{7DAE46E4-04AA-4738-B01E-90F92C109B29}" type="pres">
      <dgm:prSet presAssocID="{EB3178C1-FA2A-4610-927E-CFF3B29B46CB}" presName="spaceBetweenRectangles" presStyleCnt="0"/>
      <dgm:spPr/>
    </dgm:pt>
    <dgm:pt modelId="{4E3BC750-E022-4759-A319-7A8C0FAECE18}" type="pres">
      <dgm:prSet presAssocID="{D41EB3D3-067B-4585-A993-E89FF81720A4}" presName="composite" presStyleCnt="0"/>
      <dgm:spPr/>
    </dgm:pt>
    <dgm:pt modelId="{54218A27-B834-4F03-A6DD-B0C3AD90BE08}" type="pres">
      <dgm:prSet presAssocID="{D41EB3D3-067B-4585-A993-E89FF81720A4}" presName="Parent1" presStyleLbl="node1" presStyleIdx="10" presStyleCnt="12">
        <dgm:presLayoutVars>
          <dgm:chMax val="1"/>
          <dgm:chPref val="1"/>
          <dgm:bulletEnabled val="1"/>
        </dgm:presLayoutVars>
      </dgm:prSet>
      <dgm:spPr/>
    </dgm:pt>
    <dgm:pt modelId="{1B1A9EED-5338-4AC3-84AB-DF5043F81A10}" type="pres">
      <dgm:prSet presAssocID="{D41EB3D3-067B-4585-A993-E89FF81720A4}" presName="Childtext1" presStyleLbl="revTx" presStyleIdx="5" presStyleCnt="6">
        <dgm:presLayoutVars>
          <dgm:chMax val="0"/>
          <dgm:chPref val="0"/>
          <dgm:bulletEnabled val="1"/>
        </dgm:presLayoutVars>
      </dgm:prSet>
      <dgm:spPr/>
    </dgm:pt>
    <dgm:pt modelId="{5C3E87E1-F5ED-44D4-99A3-0D12D070F3A9}" type="pres">
      <dgm:prSet presAssocID="{D41EB3D3-067B-4585-A993-E89FF81720A4}" presName="BalanceSpacing" presStyleCnt="0"/>
      <dgm:spPr/>
    </dgm:pt>
    <dgm:pt modelId="{0ECB64BA-934D-415F-8212-C477F1FFAB0F}" type="pres">
      <dgm:prSet presAssocID="{D41EB3D3-067B-4585-A993-E89FF81720A4}" presName="BalanceSpacing1" presStyleCnt="0"/>
      <dgm:spPr/>
    </dgm:pt>
    <dgm:pt modelId="{8623CCDD-B6F2-4F1C-928A-11E5265F73D5}" type="pres">
      <dgm:prSet presAssocID="{BF6D182A-FEFC-46F9-AAF7-DAC4444FE14E}" presName="Accent1Text" presStyleLbl="node1" presStyleIdx="11" presStyleCnt="12"/>
      <dgm:spPr/>
    </dgm:pt>
  </dgm:ptLst>
  <dgm:cxnLst>
    <dgm:cxn modelId="{42268210-1687-4F0C-8945-CE4409415CDE}" type="presOf" srcId="{17CDE41F-02A2-41E4-9179-5EEE3340929A}" destId="{458EEB28-E107-447E-8881-774C6330590A}" srcOrd="0" destOrd="0" presId="urn:microsoft.com/office/officeart/2008/layout/AlternatingHexagons"/>
    <dgm:cxn modelId="{5A63361B-BA05-4E4D-B795-DD2DE0243655}" srcId="{27B9FFD4-718C-409A-94FA-A55F4F9B0D12}" destId="{78099E43-5BE3-449E-A6E8-B9B15B205309}" srcOrd="0" destOrd="0" parTransId="{D3EDEB5C-B416-4B84-9CB9-4A3DFA209318}" sibTransId="{B6FE8CB1-B9A4-441A-80A6-B74C95FC36B7}"/>
    <dgm:cxn modelId="{9D1EE71D-D314-443A-A9EC-99837DE4C368}" type="presOf" srcId="{D41EB3D3-067B-4585-A993-E89FF81720A4}" destId="{54218A27-B834-4F03-A6DD-B0C3AD90BE08}" srcOrd="0" destOrd="0" presId="urn:microsoft.com/office/officeart/2008/layout/AlternatingHexagons"/>
    <dgm:cxn modelId="{1583EC1F-ADB6-4C4D-8B50-09E7A82C2B90}" type="presOf" srcId="{4083037D-9F6C-4F62-9FC3-BBB731452236}" destId="{1B1A9EED-5338-4AC3-84AB-DF5043F81A10}" srcOrd="0" destOrd="0" presId="urn:microsoft.com/office/officeart/2008/layout/AlternatingHexagons"/>
    <dgm:cxn modelId="{90D61C23-0671-41AB-AB8F-535717A021DD}" type="presOf" srcId="{EB3178C1-FA2A-4610-927E-CFF3B29B46CB}" destId="{8B31DF43-7991-4363-97E1-392EEF84CD16}" srcOrd="0" destOrd="0" presId="urn:microsoft.com/office/officeart/2008/layout/AlternatingHexagons"/>
    <dgm:cxn modelId="{315D632C-2E7A-42A5-837A-BEA9C588454A}" type="presOf" srcId="{6C41DED1-D84B-47CA-B684-30AA786B1C08}" destId="{B9F236C3-2EDE-4183-B388-33547C134190}" srcOrd="0" destOrd="0" presId="urn:microsoft.com/office/officeart/2008/layout/AlternatingHexagons"/>
    <dgm:cxn modelId="{251CAE3F-1BA5-4FCD-A707-84389B04A506}" srcId="{BC7AF80E-06B6-42A8-B41F-355CCE4ED33B}" destId="{569AC850-3D18-40B1-9ACB-BBD9617B11ED}" srcOrd="0" destOrd="0" parTransId="{078B5A5B-CB3A-4901-88D2-F73AA0B1E847}" sibTransId="{1CAF12A7-6187-4C6D-BBAF-5ADCFC870998}"/>
    <dgm:cxn modelId="{C9FAA147-87EE-4145-B89D-FB6F2185A0EE}" srcId="{D41EB3D3-067B-4585-A993-E89FF81720A4}" destId="{4083037D-9F6C-4F62-9FC3-BBB731452236}" srcOrd="0" destOrd="0" parTransId="{0C2BC894-7A8B-45BC-BDD4-5F744C7771D7}" sibTransId="{D5D3702E-1267-4450-81B6-09F0A70C6B65}"/>
    <dgm:cxn modelId="{5009004F-A57B-457B-AEC4-87BB15623D7E}" srcId="{93E410E4-1DEE-4D46-8ECF-0AE132E5D696}" destId="{991C0F89-F0D6-4A25-AF97-EF7B680AD3C5}" srcOrd="0" destOrd="0" parTransId="{472442D8-9895-4C42-B147-14CB7763088A}" sibTransId="{965E9D58-BB7A-415A-9000-94B1C1B912BE}"/>
    <dgm:cxn modelId="{AD81B959-01FF-4C3B-AEDE-D183DA4E3582}" type="presOf" srcId="{991C0F89-F0D6-4A25-AF97-EF7B680AD3C5}" destId="{F755EB88-BCC9-4B28-A03F-B1CA04EF8F8E}" srcOrd="0" destOrd="0" presId="urn:microsoft.com/office/officeart/2008/layout/AlternatingHexagons"/>
    <dgm:cxn modelId="{A364D15D-2F0B-494B-911C-D5779561E770}" type="presOf" srcId="{569AC850-3D18-40B1-9ACB-BBD9617B11ED}" destId="{6775BE30-AD5B-4E9B-A16D-2092BBC74D8B}" srcOrd="0" destOrd="0" presId="urn:microsoft.com/office/officeart/2008/layout/AlternatingHexagons"/>
    <dgm:cxn modelId="{E783AD64-1784-44D4-87EF-92DA7FEA0971}" type="presOf" srcId="{1CAF12A7-6187-4C6D-BBAF-5ADCFC870998}" destId="{431D149E-2FC3-480A-ABF7-4D2A8D0EB37B}" srcOrd="0" destOrd="0" presId="urn:microsoft.com/office/officeart/2008/layout/AlternatingHexagons"/>
    <dgm:cxn modelId="{E1F4B76E-9C9E-48CA-B14C-235A4CCF57FB}" srcId="{BC7AF80E-06B6-42A8-B41F-355CCE4ED33B}" destId="{27B9FFD4-718C-409A-94FA-A55F4F9B0D12}" srcOrd="2" destOrd="0" parTransId="{0BE21B1E-DC11-490F-87C5-64155C5EE377}" sibTransId="{E449300C-0A1C-4AA3-9745-CE8CCEFDAD6A}"/>
    <dgm:cxn modelId="{1BD6E189-076C-40FC-BE2A-C51B750DE5AD}" srcId="{569AC850-3D18-40B1-9ACB-BBD9617B11ED}" destId="{B6ECD7F0-4B86-465B-91C4-42896E441E8D}" srcOrd="0" destOrd="0" parTransId="{1A7F6450-20D6-4416-A1A7-358A06B9907D}" sibTransId="{5169BF8E-A5FA-4C65-AF37-CD9D689EBAF5}"/>
    <dgm:cxn modelId="{2BBAA78C-9871-46CC-BF4E-648268DA4391}" type="presOf" srcId="{B6ECD7F0-4B86-465B-91C4-42896E441E8D}" destId="{BEC44229-AB21-469B-A6D4-6C1157A3A432}" srcOrd="0" destOrd="0" presId="urn:microsoft.com/office/officeart/2008/layout/AlternatingHexagons"/>
    <dgm:cxn modelId="{CD5B1F91-7C6C-4E8B-8B9B-58AAC63B12B3}" type="presOf" srcId="{7D487999-5815-4C44-8139-94503639F34B}" destId="{14D477FB-92E5-4A09-94C9-2ED679650E22}" srcOrd="0" destOrd="0" presId="urn:microsoft.com/office/officeart/2008/layout/AlternatingHexagons"/>
    <dgm:cxn modelId="{A56B9093-57E7-4C41-B998-EF78A316F92B}" type="presOf" srcId="{BF6D182A-FEFC-46F9-AAF7-DAC4444FE14E}" destId="{8623CCDD-B6F2-4F1C-928A-11E5265F73D5}" srcOrd="0" destOrd="0" presId="urn:microsoft.com/office/officeart/2008/layout/AlternatingHexagons"/>
    <dgm:cxn modelId="{EDC51498-AE7E-415C-859F-706A0E927181}" srcId="{BC7AF80E-06B6-42A8-B41F-355CCE4ED33B}" destId="{D41EB3D3-067B-4585-A993-E89FF81720A4}" srcOrd="5" destOrd="0" parTransId="{9DDF75BB-2239-44DF-909E-788B2D94BF7E}" sibTransId="{BF6D182A-FEFC-46F9-AAF7-DAC4444FE14E}"/>
    <dgm:cxn modelId="{66FF0E99-484C-4079-8C16-FADEE03ADF6C}" type="presOf" srcId="{1795411B-EDF3-4D92-A417-E3BEF910BFCF}" destId="{74665E5E-C897-479E-A286-ADC2FBFB4C34}" srcOrd="0" destOrd="0" presId="urn:microsoft.com/office/officeart/2008/layout/AlternatingHexagons"/>
    <dgm:cxn modelId="{06880A9C-D566-44C9-B6EE-87A5789A645E}" type="presOf" srcId="{93E410E4-1DEE-4D46-8ECF-0AE132E5D696}" destId="{9AEBB930-523C-45FF-9B07-F0ACB43425F6}" srcOrd="0" destOrd="0" presId="urn:microsoft.com/office/officeart/2008/layout/AlternatingHexagons"/>
    <dgm:cxn modelId="{3F1380BC-226A-4D59-81BF-22DAE45C2E67}" type="presOf" srcId="{A0CCF1DC-EEE5-4449-AA6A-0D5396B47DD5}" destId="{B618303F-1B23-47EC-ACFA-F034BE2A94DF}" srcOrd="0" destOrd="0" presId="urn:microsoft.com/office/officeart/2008/layout/AlternatingHexagons"/>
    <dgm:cxn modelId="{E0EF79BD-6758-4902-A520-70E5A0C29E26}" type="presOf" srcId="{E449300C-0A1C-4AA3-9745-CE8CCEFDAD6A}" destId="{45A56BF0-0922-4345-A0EA-E6EB8E68E3B4}" srcOrd="0" destOrd="0" presId="urn:microsoft.com/office/officeart/2008/layout/AlternatingHexagons"/>
    <dgm:cxn modelId="{B5764BC3-B372-4A16-9A3A-DE2D75D8FCB1}" type="presOf" srcId="{BC7AF80E-06B6-42A8-B41F-355CCE4ED33B}" destId="{74E56B81-CB24-4B74-AEBA-8BC6F7D60CBD}" srcOrd="0" destOrd="0" presId="urn:microsoft.com/office/officeart/2008/layout/AlternatingHexagons"/>
    <dgm:cxn modelId="{713397C5-152E-4C4E-9F16-AA19C9E92657}" type="presOf" srcId="{BAD4ED3C-FE9F-4ABD-BFCD-7852CB546DF9}" destId="{60A19731-ED46-499F-860D-9B476776E6D2}" srcOrd="0" destOrd="0" presId="urn:microsoft.com/office/officeart/2008/layout/AlternatingHexagons"/>
    <dgm:cxn modelId="{7841F6C5-BF3E-4B53-86D8-6F3EAC5BD799}" srcId="{1795411B-EDF3-4D92-A417-E3BEF910BFCF}" destId="{6C41DED1-D84B-47CA-B684-30AA786B1C08}" srcOrd="0" destOrd="0" parTransId="{40B22777-CF8C-46A6-B378-7971FF9F14BC}" sibTransId="{2CC3FEFA-FB61-475F-852D-1B6EF1BEBDC0}"/>
    <dgm:cxn modelId="{17063CC6-5906-4E2D-86A9-580E92BDFAB1}" type="presOf" srcId="{78099E43-5BE3-449E-A6E8-B9B15B205309}" destId="{8F7A978B-36DB-478A-BEF0-08636D338C56}" srcOrd="0" destOrd="0" presId="urn:microsoft.com/office/officeart/2008/layout/AlternatingHexagons"/>
    <dgm:cxn modelId="{8ED2F8D7-ED24-4166-A6A2-BBD74BB64640}" srcId="{17CDE41F-02A2-41E4-9179-5EEE3340929A}" destId="{A0CCF1DC-EEE5-4449-AA6A-0D5396B47DD5}" srcOrd="0" destOrd="0" parTransId="{F7D4AF7C-880E-4BA2-A6E6-6E33EDAFBDED}" sibTransId="{5E19FD07-CFC0-415F-8762-11F502DD7C99}"/>
    <dgm:cxn modelId="{0D65E1DF-9A7A-4A40-887B-2FCB02D9AA5A}" type="presOf" srcId="{27B9FFD4-718C-409A-94FA-A55F4F9B0D12}" destId="{4ADB1507-CFDB-45DB-B39B-B54E2EDAA32E}" srcOrd="0" destOrd="0" presId="urn:microsoft.com/office/officeart/2008/layout/AlternatingHexagons"/>
    <dgm:cxn modelId="{1A750AE4-28C8-42C0-9A69-8B95510F24D8}" srcId="{BC7AF80E-06B6-42A8-B41F-355CCE4ED33B}" destId="{93E410E4-1DEE-4D46-8ECF-0AE132E5D696}" srcOrd="1" destOrd="0" parTransId="{713FD029-095D-4AA1-A0BC-5632D2EFD6B8}" sibTransId="{BAD4ED3C-FE9F-4ABD-BFCD-7852CB546DF9}"/>
    <dgm:cxn modelId="{3C0BB7EC-3743-4F6D-B63D-B45877AC4863}" srcId="{BC7AF80E-06B6-42A8-B41F-355CCE4ED33B}" destId="{1795411B-EDF3-4D92-A417-E3BEF910BFCF}" srcOrd="3" destOrd="0" parTransId="{C1024D1A-5ED8-4CCE-A937-5CB5FC6A2F6D}" sibTransId="{7D487999-5815-4C44-8139-94503639F34B}"/>
    <dgm:cxn modelId="{131711F9-F906-4824-8CC1-D7A08D69404D}" srcId="{BC7AF80E-06B6-42A8-B41F-355CCE4ED33B}" destId="{17CDE41F-02A2-41E4-9179-5EEE3340929A}" srcOrd="4" destOrd="0" parTransId="{A4B25365-E7D2-4EB4-B682-38494458FC41}" sibTransId="{EB3178C1-FA2A-4610-927E-CFF3B29B46CB}"/>
    <dgm:cxn modelId="{143D71B0-7506-4059-AC5B-5EA1585F4FE4}" type="presParOf" srcId="{74E56B81-CB24-4B74-AEBA-8BC6F7D60CBD}" destId="{5566043F-EA71-4862-A4A0-7213926867C1}" srcOrd="0" destOrd="0" presId="urn:microsoft.com/office/officeart/2008/layout/AlternatingHexagons"/>
    <dgm:cxn modelId="{57A66FA9-0459-4749-80F4-F45D6A75F8FF}" type="presParOf" srcId="{5566043F-EA71-4862-A4A0-7213926867C1}" destId="{6775BE30-AD5B-4E9B-A16D-2092BBC74D8B}" srcOrd="0" destOrd="0" presId="urn:microsoft.com/office/officeart/2008/layout/AlternatingHexagons"/>
    <dgm:cxn modelId="{EF1C1BE8-2111-4E15-8DAA-E1CDB6DDA92E}" type="presParOf" srcId="{5566043F-EA71-4862-A4A0-7213926867C1}" destId="{BEC44229-AB21-469B-A6D4-6C1157A3A432}" srcOrd="1" destOrd="0" presId="urn:microsoft.com/office/officeart/2008/layout/AlternatingHexagons"/>
    <dgm:cxn modelId="{8E42C3AE-CCBC-4F7F-BFF9-727C34EE7F52}" type="presParOf" srcId="{5566043F-EA71-4862-A4A0-7213926867C1}" destId="{1C7B0ACC-C603-4E85-96A2-6BA217FE2413}" srcOrd="2" destOrd="0" presId="urn:microsoft.com/office/officeart/2008/layout/AlternatingHexagons"/>
    <dgm:cxn modelId="{B9CDD888-F24F-4214-ABFC-8267323FAE90}" type="presParOf" srcId="{5566043F-EA71-4862-A4A0-7213926867C1}" destId="{26C700B0-DD47-4942-814A-4B6F34290386}" srcOrd="3" destOrd="0" presId="urn:microsoft.com/office/officeart/2008/layout/AlternatingHexagons"/>
    <dgm:cxn modelId="{AD49E3D8-E2BC-4BD1-A4F0-174C6F8BCC8B}" type="presParOf" srcId="{5566043F-EA71-4862-A4A0-7213926867C1}" destId="{431D149E-2FC3-480A-ABF7-4D2A8D0EB37B}" srcOrd="4" destOrd="0" presId="urn:microsoft.com/office/officeart/2008/layout/AlternatingHexagons"/>
    <dgm:cxn modelId="{214A5444-4CF3-440B-B632-A7281EF75733}" type="presParOf" srcId="{74E56B81-CB24-4B74-AEBA-8BC6F7D60CBD}" destId="{EEC70924-F044-491F-A808-FCF0D985BA45}" srcOrd="1" destOrd="0" presId="urn:microsoft.com/office/officeart/2008/layout/AlternatingHexagons"/>
    <dgm:cxn modelId="{FD72BC35-0652-4AFB-BA74-C04FFA753256}" type="presParOf" srcId="{74E56B81-CB24-4B74-AEBA-8BC6F7D60CBD}" destId="{D0E9E6B4-F6D6-4CDD-9EBC-394ABE670492}" srcOrd="2" destOrd="0" presId="urn:microsoft.com/office/officeart/2008/layout/AlternatingHexagons"/>
    <dgm:cxn modelId="{5C21CEAA-56A8-440E-A136-6380506E1121}" type="presParOf" srcId="{D0E9E6B4-F6D6-4CDD-9EBC-394ABE670492}" destId="{9AEBB930-523C-45FF-9B07-F0ACB43425F6}" srcOrd="0" destOrd="0" presId="urn:microsoft.com/office/officeart/2008/layout/AlternatingHexagons"/>
    <dgm:cxn modelId="{E5E8909F-E79B-4630-81D2-479036C2CDAC}" type="presParOf" srcId="{D0E9E6B4-F6D6-4CDD-9EBC-394ABE670492}" destId="{F755EB88-BCC9-4B28-A03F-B1CA04EF8F8E}" srcOrd="1" destOrd="0" presId="urn:microsoft.com/office/officeart/2008/layout/AlternatingHexagons"/>
    <dgm:cxn modelId="{E8E2919C-4D0A-4DF3-A133-EDC623FCB528}" type="presParOf" srcId="{D0E9E6B4-F6D6-4CDD-9EBC-394ABE670492}" destId="{6C62A3B2-0F42-42FB-9FF8-CC239A254454}" srcOrd="2" destOrd="0" presId="urn:microsoft.com/office/officeart/2008/layout/AlternatingHexagons"/>
    <dgm:cxn modelId="{C9CF28BD-107E-4906-917E-12C2BA5C5761}" type="presParOf" srcId="{D0E9E6B4-F6D6-4CDD-9EBC-394ABE670492}" destId="{7B68F711-67ED-41D2-A945-06D7E6C4642F}" srcOrd="3" destOrd="0" presId="urn:microsoft.com/office/officeart/2008/layout/AlternatingHexagons"/>
    <dgm:cxn modelId="{34024C31-9837-4581-9207-BB4D1C08CC9B}" type="presParOf" srcId="{D0E9E6B4-F6D6-4CDD-9EBC-394ABE670492}" destId="{60A19731-ED46-499F-860D-9B476776E6D2}" srcOrd="4" destOrd="0" presId="urn:microsoft.com/office/officeart/2008/layout/AlternatingHexagons"/>
    <dgm:cxn modelId="{14D808B3-6CE6-44F5-8601-3E668E2A73A5}" type="presParOf" srcId="{74E56B81-CB24-4B74-AEBA-8BC6F7D60CBD}" destId="{0DC6CCA4-E027-4442-BC5B-6ED39E999192}" srcOrd="3" destOrd="0" presId="urn:microsoft.com/office/officeart/2008/layout/AlternatingHexagons"/>
    <dgm:cxn modelId="{A997BF37-E24D-410C-8294-5478C3E6C383}" type="presParOf" srcId="{74E56B81-CB24-4B74-AEBA-8BC6F7D60CBD}" destId="{B4A3A78D-E379-4E3F-B2C7-68D318DA8A03}" srcOrd="4" destOrd="0" presId="urn:microsoft.com/office/officeart/2008/layout/AlternatingHexagons"/>
    <dgm:cxn modelId="{F79ED20F-7681-4973-8EDD-AE2180003FCE}" type="presParOf" srcId="{B4A3A78D-E379-4E3F-B2C7-68D318DA8A03}" destId="{4ADB1507-CFDB-45DB-B39B-B54E2EDAA32E}" srcOrd="0" destOrd="0" presId="urn:microsoft.com/office/officeart/2008/layout/AlternatingHexagons"/>
    <dgm:cxn modelId="{5760934A-08DC-48CD-A168-ACD1C2C2C618}" type="presParOf" srcId="{B4A3A78D-E379-4E3F-B2C7-68D318DA8A03}" destId="{8F7A978B-36DB-478A-BEF0-08636D338C56}" srcOrd="1" destOrd="0" presId="urn:microsoft.com/office/officeart/2008/layout/AlternatingHexagons"/>
    <dgm:cxn modelId="{DEFA5655-9F85-4A0D-9023-36E672A43EBE}" type="presParOf" srcId="{B4A3A78D-E379-4E3F-B2C7-68D318DA8A03}" destId="{BF3E2050-E61A-406E-8FB6-016A24F7A556}" srcOrd="2" destOrd="0" presId="urn:microsoft.com/office/officeart/2008/layout/AlternatingHexagons"/>
    <dgm:cxn modelId="{E6D3BF47-0B21-40E4-9977-7B73570A24F5}" type="presParOf" srcId="{B4A3A78D-E379-4E3F-B2C7-68D318DA8A03}" destId="{73156164-C9BC-47F6-B499-C359EE2A3163}" srcOrd="3" destOrd="0" presId="urn:microsoft.com/office/officeart/2008/layout/AlternatingHexagons"/>
    <dgm:cxn modelId="{AACFB9CA-FDB7-4CEF-A228-A2214359CB54}" type="presParOf" srcId="{B4A3A78D-E379-4E3F-B2C7-68D318DA8A03}" destId="{45A56BF0-0922-4345-A0EA-E6EB8E68E3B4}" srcOrd="4" destOrd="0" presId="urn:microsoft.com/office/officeart/2008/layout/AlternatingHexagons"/>
    <dgm:cxn modelId="{770AF444-B7E5-45F8-B77B-D85C5D3CF0E6}" type="presParOf" srcId="{74E56B81-CB24-4B74-AEBA-8BC6F7D60CBD}" destId="{8CE98DF7-F8D3-4098-83AE-F663E39D1FB7}" srcOrd="5" destOrd="0" presId="urn:microsoft.com/office/officeart/2008/layout/AlternatingHexagons"/>
    <dgm:cxn modelId="{38756187-CF31-4E10-8081-79ED19B991CB}" type="presParOf" srcId="{74E56B81-CB24-4B74-AEBA-8BC6F7D60CBD}" destId="{DA365341-C712-4F49-8DA3-74619791FC9D}" srcOrd="6" destOrd="0" presId="urn:microsoft.com/office/officeart/2008/layout/AlternatingHexagons"/>
    <dgm:cxn modelId="{2A019377-8597-421D-A9FE-C85347E9C422}" type="presParOf" srcId="{DA365341-C712-4F49-8DA3-74619791FC9D}" destId="{74665E5E-C897-479E-A286-ADC2FBFB4C34}" srcOrd="0" destOrd="0" presId="urn:microsoft.com/office/officeart/2008/layout/AlternatingHexagons"/>
    <dgm:cxn modelId="{EFB0EE9A-5C10-4AD8-8193-662C2F47E086}" type="presParOf" srcId="{DA365341-C712-4F49-8DA3-74619791FC9D}" destId="{B9F236C3-2EDE-4183-B388-33547C134190}" srcOrd="1" destOrd="0" presId="urn:microsoft.com/office/officeart/2008/layout/AlternatingHexagons"/>
    <dgm:cxn modelId="{07924E62-9760-4639-9673-BD721352ECDC}" type="presParOf" srcId="{DA365341-C712-4F49-8DA3-74619791FC9D}" destId="{242B2AA3-645F-4715-A1CE-525ACE775463}" srcOrd="2" destOrd="0" presId="urn:microsoft.com/office/officeart/2008/layout/AlternatingHexagons"/>
    <dgm:cxn modelId="{5D972576-A3F6-4AD5-A1FE-48691BA8D799}" type="presParOf" srcId="{DA365341-C712-4F49-8DA3-74619791FC9D}" destId="{22899FCA-5E1A-4528-9027-404B0FEFD560}" srcOrd="3" destOrd="0" presId="urn:microsoft.com/office/officeart/2008/layout/AlternatingHexagons"/>
    <dgm:cxn modelId="{89E48633-4E7B-45F8-8D91-4442D576D9FD}" type="presParOf" srcId="{DA365341-C712-4F49-8DA3-74619791FC9D}" destId="{14D477FB-92E5-4A09-94C9-2ED679650E22}" srcOrd="4" destOrd="0" presId="urn:microsoft.com/office/officeart/2008/layout/AlternatingHexagons"/>
    <dgm:cxn modelId="{B1769CA1-8FC8-4FED-9A16-0AE1B03A75FF}" type="presParOf" srcId="{74E56B81-CB24-4B74-AEBA-8BC6F7D60CBD}" destId="{E57F7AD2-43A5-4170-92B3-E9B1F9EBE776}" srcOrd="7" destOrd="0" presId="urn:microsoft.com/office/officeart/2008/layout/AlternatingHexagons"/>
    <dgm:cxn modelId="{4B63EA91-B0C9-41D2-987D-119182205BFD}" type="presParOf" srcId="{74E56B81-CB24-4B74-AEBA-8BC6F7D60CBD}" destId="{1CA5A03B-55C0-47DE-8DAC-DF10192DCC54}" srcOrd="8" destOrd="0" presId="urn:microsoft.com/office/officeart/2008/layout/AlternatingHexagons"/>
    <dgm:cxn modelId="{8286B236-A3F3-4B0D-BC54-701C06CF0057}" type="presParOf" srcId="{1CA5A03B-55C0-47DE-8DAC-DF10192DCC54}" destId="{458EEB28-E107-447E-8881-774C6330590A}" srcOrd="0" destOrd="0" presId="urn:microsoft.com/office/officeart/2008/layout/AlternatingHexagons"/>
    <dgm:cxn modelId="{0BCECE40-2A32-4ACD-9866-28BFBD6B28EF}" type="presParOf" srcId="{1CA5A03B-55C0-47DE-8DAC-DF10192DCC54}" destId="{B618303F-1B23-47EC-ACFA-F034BE2A94DF}" srcOrd="1" destOrd="0" presId="urn:microsoft.com/office/officeart/2008/layout/AlternatingHexagons"/>
    <dgm:cxn modelId="{BFB922CE-447D-4D34-9D09-55C0BC82EC70}" type="presParOf" srcId="{1CA5A03B-55C0-47DE-8DAC-DF10192DCC54}" destId="{EB7DF416-527B-456C-9DE7-723FA52E7714}" srcOrd="2" destOrd="0" presId="urn:microsoft.com/office/officeart/2008/layout/AlternatingHexagons"/>
    <dgm:cxn modelId="{AB8EC080-1907-4789-A4EA-A8F230D0ECB1}" type="presParOf" srcId="{1CA5A03B-55C0-47DE-8DAC-DF10192DCC54}" destId="{95F05879-1D05-49E1-B06C-C4109B78DE17}" srcOrd="3" destOrd="0" presId="urn:microsoft.com/office/officeart/2008/layout/AlternatingHexagons"/>
    <dgm:cxn modelId="{1A327B3C-9255-461B-AC36-43A6B19ADE8F}" type="presParOf" srcId="{1CA5A03B-55C0-47DE-8DAC-DF10192DCC54}" destId="{8B31DF43-7991-4363-97E1-392EEF84CD16}" srcOrd="4" destOrd="0" presId="urn:microsoft.com/office/officeart/2008/layout/AlternatingHexagons"/>
    <dgm:cxn modelId="{3330E7FB-825A-4331-A7DE-0F3FEEC699DC}" type="presParOf" srcId="{74E56B81-CB24-4B74-AEBA-8BC6F7D60CBD}" destId="{7DAE46E4-04AA-4738-B01E-90F92C109B29}" srcOrd="9" destOrd="0" presId="urn:microsoft.com/office/officeart/2008/layout/AlternatingHexagons"/>
    <dgm:cxn modelId="{964A23E3-5A43-46A8-8669-C1C4243BC727}" type="presParOf" srcId="{74E56B81-CB24-4B74-AEBA-8BC6F7D60CBD}" destId="{4E3BC750-E022-4759-A319-7A8C0FAECE18}" srcOrd="10" destOrd="0" presId="urn:microsoft.com/office/officeart/2008/layout/AlternatingHexagons"/>
    <dgm:cxn modelId="{1CB28C2C-C975-449E-BB56-BB2CE643FE1D}" type="presParOf" srcId="{4E3BC750-E022-4759-A319-7A8C0FAECE18}" destId="{54218A27-B834-4F03-A6DD-B0C3AD90BE08}" srcOrd="0" destOrd="0" presId="urn:microsoft.com/office/officeart/2008/layout/AlternatingHexagons"/>
    <dgm:cxn modelId="{B380DB1D-DE64-45FD-B865-10E509A5EB5D}" type="presParOf" srcId="{4E3BC750-E022-4759-A319-7A8C0FAECE18}" destId="{1B1A9EED-5338-4AC3-84AB-DF5043F81A10}" srcOrd="1" destOrd="0" presId="urn:microsoft.com/office/officeart/2008/layout/AlternatingHexagons"/>
    <dgm:cxn modelId="{3550A593-DA5C-479C-B2AB-FC84ECC3AFBC}" type="presParOf" srcId="{4E3BC750-E022-4759-A319-7A8C0FAECE18}" destId="{5C3E87E1-F5ED-44D4-99A3-0D12D070F3A9}" srcOrd="2" destOrd="0" presId="urn:microsoft.com/office/officeart/2008/layout/AlternatingHexagons"/>
    <dgm:cxn modelId="{D65C5BA6-E6D4-49B0-AD95-B9B27C2330BD}" type="presParOf" srcId="{4E3BC750-E022-4759-A319-7A8C0FAECE18}" destId="{0ECB64BA-934D-415F-8212-C477F1FFAB0F}" srcOrd="3" destOrd="0" presId="urn:microsoft.com/office/officeart/2008/layout/AlternatingHexagons"/>
    <dgm:cxn modelId="{9D742250-C632-45AB-A9AA-2443CFC9325E}" type="presParOf" srcId="{4E3BC750-E022-4759-A319-7A8C0FAECE18}" destId="{8623CCDD-B6F2-4F1C-928A-11E5265F73D5}" srcOrd="4" destOrd="0" presId="urn:microsoft.com/office/officeart/2008/layout/AlternatingHexagons"/>
  </dgm:cxnLst>
  <dgm:bg>
    <a:gradFill flip="none" rotWithShape="1">
      <a:gsLst>
        <a:gs pos="0">
          <a:schemeClr val="accent6">
            <a:lumMod val="67000"/>
          </a:schemeClr>
        </a:gs>
        <a:gs pos="48000">
          <a:schemeClr val="accent6">
            <a:lumMod val="97000"/>
            <a:lumOff val="3000"/>
          </a:schemeClr>
        </a:gs>
        <a:gs pos="100000">
          <a:schemeClr val="accent6">
            <a:lumMod val="60000"/>
            <a:lumOff val="40000"/>
          </a:schemeClr>
        </a:gs>
      </a:gsLst>
      <a:lin ang="16200000" scaled="1"/>
      <a:tileRect/>
    </a:gra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55BA1C-8C1C-456B-B90E-B7846F6E0E03}" type="doc">
      <dgm:prSet loTypeId="urn:microsoft.com/office/officeart/2011/layout/HexagonRadial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65216D8-017D-44EB-B9A8-A8A9B322A9F9}">
      <dgm:prSet phldrT="[Text]"/>
      <dgm:spPr/>
      <dgm:t>
        <a:bodyPr/>
        <a:lstStyle/>
        <a:p>
          <a:r>
            <a:rPr lang="en-US" dirty="0"/>
            <a:t>Artificial Intelligence</a:t>
          </a:r>
        </a:p>
      </dgm:t>
    </dgm:pt>
    <dgm:pt modelId="{AE037B5B-CB38-410A-BC63-EE0754FEB389}" type="parTrans" cxnId="{686C1F82-AAEA-4289-B731-7FD922A8F026}">
      <dgm:prSet/>
      <dgm:spPr/>
      <dgm:t>
        <a:bodyPr/>
        <a:lstStyle/>
        <a:p>
          <a:endParaRPr lang="en-US"/>
        </a:p>
      </dgm:t>
    </dgm:pt>
    <dgm:pt modelId="{0869E57D-52DA-48CA-8F4A-ACB5932F34D5}" type="sibTrans" cxnId="{686C1F82-AAEA-4289-B731-7FD922A8F026}">
      <dgm:prSet/>
      <dgm:spPr/>
      <dgm:t>
        <a:bodyPr/>
        <a:lstStyle/>
        <a:p>
          <a:endParaRPr lang="en-US"/>
        </a:p>
      </dgm:t>
    </dgm:pt>
    <dgm:pt modelId="{1835D810-33DE-4EFC-B36A-F55D03A476FB}">
      <dgm:prSet phldrT="[Text]"/>
      <dgm:spPr/>
      <dgm:t>
        <a:bodyPr/>
        <a:lstStyle/>
        <a:p>
          <a:r>
            <a:rPr lang="en-US" dirty="0"/>
            <a:t>Cognitive Science</a:t>
          </a:r>
        </a:p>
      </dgm:t>
    </dgm:pt>
    <dgm:pt modelId="{DEF870EF-ED0F-4C91-AB5C-BBF0864FF8A7}" type="parTrans" cxnId="{491A02DB-2028-4B7D-96C0-47B566BE47EA}">
      <dgm:prSet/>
      <dgm:spPr/>
      <dgm:t>
        <a:bodyPr/>
        <a:lstStyle/>
        <a:p>
          <a:endParaRPr lang="en-US"/>
        </a:p>
      </dgm:t>
    </dgm:pt>
    <dgm:pt modelId="{1708D83F-D15F-407D-A705-69F1BDECD1C3}" type="sibTrans" cxnId="{491A02DB-2028-4B7D-96C0-47B566BE47EA}">
      <dgm:prSet/>
      <dgm:spPr/>
      <dgm:t>
        <a:bodyPr/>
        <a:lstStyle/>
        <a:p>
          <a:endParaRPr lang="en-US"/>
        </a:p>
      </dgm:t>
    </dgm:pt>
    <dgm:pt modelId="{AF3E29FE-6027-4F24-BA22-C3A28DE341B3}">
      <dgm:prSet phldrT="[Text]"/>
      <dgm:spPr/>
      <dgm:t>
        <a:bodyPr/>
        <a:lstStyle/>
        <a:p>
          <a:r>
            <a:rPr lang="en-US" dirty="0"/>
            <a:t>Probability</a:t>
          </a:r>
        </a:p>
      </dgm:t>
    </dgm:pt>
    <dgm:pt modelId="{987A81B9-4724-4626-97D1-58E38A3C488C}" type="parTrans" cxnId="{5F8A1CBC-9FBE-4AB4-A88A-6270386064F4}">
      <dgm:prSet/>
      <dgm:spPr/>
      <dgm:t>
        <a:bodyPr/>
        <a:lstStyle/>
        <a:p>
          <a:endParaRPr lang="en-US"/>
        </a:p>
      </dgm:t>
    </dgm:pt>
    <dgm:pt modelId="{CDB651CE-6690-47AA-8B7A-52B93C1C2124}" type="sibTrans" cxnId="{5F8A1CBC-9FBE-4AB4-A88A-6270386064F4}">
      <dgm:prSet/>
      <dgm:spPr/>
      <dgm:t>
        <a:bodyPr/>
        <a:lstStyle/>
        <a:p>
          <a:endParaRPr lang="en-US"/>
        </a:p>
      </dgm:t>
    </dgm:pt>
    <dgm:pt modelId="{EBA98F9D-9AE9-4145-9F44-BAB37DF00B26}">
      <dgm:prSet phldrT="[Text]"/>
      <dgm:spPr/>
      <dgm:t>
        <a:bodyPr/>
        <a:lstStyle/>
        <a:p>
          <a:r>
            <a:rPr lang="en-US" dirty="0"/>
            <a:t>Programming</a:t>
          </a:r>
        </a:p>
      </dgm:t>
    </dgm:pt>
    <dgm:pt modelId="{FFA23406-EF31-4F7A-9839-A866025337CF}" type="parTrans" cxnId="{5AFAA47D-78A4-4399-9EBE-1020692F8399}">
      <dgm:prSet/>
      <dgm:spPr/>
      <dgm:t>
        <a:bodyPr/>
        <a:lstStyle/>
        <a:p>
          <a:endParaRPr lang="en-US"/>
        </a:p>
      </dgm:t>
    </dgm:pt>
    <dgm:pt modelId="{36617101-395E-4AC2-83B0-B969A6D453F2}" type="sibTrans" cxnId="{5AFAA47D-78A4-4399-9EBE-1020692F8399}">
      <dgm:prSet/>
      <dgm:spPr/>
      <dgm:t>
        <a:bodyPr/>
        <a:lstStyle/>
        <a:p>
          <a:endParaRPr lang="en-US"/>
        </a:p>
      </dgm:t>
    </dgm:pt>
    <dgm:pt modelId="{AF80BA90-BDD2-4A6F-ADB7-A25E72A5D377}">
      <dgm:prSet phldrT="[Text]"/>
      <dgm:spPr/>
      <dgm:t>
        <a:bodyPr/>
        <a:lstStyle/>
        <a:p>
          <a:r>
            <a:rPr lang="en-US" dirty="0"/>
            <a:t>Linear Algebra</a:t>
          </a:r>
        </a:p>
      </dgm:t>
    </dgm:pt>
    <dgm:pt modelId="{59FA395B-4A29-4DCB-97F4-888086FF0EF7}" type="parTrans" cxnId="{E56BC3C6-6CA8-40FE-BBE3-3C5E3A4AE312}">
      <dgm:prSet/>
      <dgm:spPr/>
      <dgm:t>
        <a:bodyPr/>
        <a:lstStyle/>
        <a:p>
          <a:endParaRPr lang="en-US"/>
        </a:p>
      </dgm:t>
    </dgm:pt>
    <dgm:pt modelId="{18325291-3A67-44F5-A083-B6077BC3A45A}" type="sibTrans" cxnId="{E56BC3C6-6CA8-40FE-BBE3-3C5E3A4AE312}">
      <dgm:prSet/>
      <dgm:spPr/>
      <dgm:t>
        <a:bodyPr/>
        <a:lstStyle/>
        <a:p>
          <a:endParaRPr lang="en-US"/>
        </a:p>
      </dgm:t>
    </dgm:pt>
    <dgm:pt modelId="{D2E4F810-926E-488C-B3CE-9690D79F3AB4}">
      <dgm:prSet phldrT="[Text]"/>
      <dgm:spPr/>
      <dgm:t>
        <a:bodyPr/>
        <a:lstStyle/>
        <a:p>
          <a:r>
            <a:rPr lang="en-US" dirty="0"/>
            <a:t>Philosophy</a:t>
          </a:r>
        </a:p>
      </dgm:t>
    </dgm:pt>
    <dgm:pt modelId="{010CD652-F84B-4567-B871-D7686AF7CA90}" type="parTrans" cxnId="{4284543D-BC4D-412B-8AD0-623C4C9D7499}">
      <dgm:prSet/>
      <dgm:spPr/>
      <dgm:t>
        <a:bodyPr/>
        <a:lstStyle/>
        <a:p>
          <a:endParaRPr lang="en-US"/>
        </a:p>
      </dgm:t>
    </dgm:pt>
    <dgm:pt modelId="{61BA2562-9041-4037-B1DC-F19FF3737F52}" type="sibTrans" cxnId="{4284543D-BC4D-412B-8AD0-623C4C9D7499}">
      <dgm:prSet/>
      <dgm:spPr/>
      <dgm:t>
        <a:bodyPr/>
        <a:lstStyle/>
        <a:p>
          <a:endParaRPr lang="en-US"/>
        </a:p>
      </dgm:t>
    </dgm:pt>
    <dgm:pt modelId="{BE7601CA-A34A-4D8F-9819-2E3263582278}">
      <dgm:prSet phldrT="[Text]"/>
      <dgm:spPr/>
      <dgm:t>
        <a:bodyPr/>
        <a:lstStyle/>
        <a:p>
          <a:r>
            <a:rPr lang="en-US" dirty="0"/>
            <a:t>Neuroscience</a:t>
          </a:r>
        </a:p>
      </dgm:t>
    </dgm:pt>
    <dgm:pt modelId="{661F6BE4-9605-42D6-B5FF-A49D2105F672}" type="parTrans" cxnId="{685804F1-E088-4F2F-A813-81582128B30B}">
      <dgm:prSet/>
      <dgm:spPr/>
      <dgm:t>
        <a:bodyPr/>
        <a:lstStyle/>
        <a:p>
          <a:endParaRPr lang="en-US"/>
        </a:p>
      </dgm:t>
    </dgm:pt>
    <dgm:pt modelId="{131502D2-EFA0-4026-BB96-716FB9844B71}" type="sibTrans" cxnId="{685804F1-E088-4F2F-A813-81582128B30B}">
      <dgm:prSet/>
      <dgm:spPr/>
      <dgm:t>
        <a:bodyPr/>
        <a:lstStyle/>
        <a:p>
          <a:endParaRPr lang="en-US"/>
        </a:p>
      </dgm:t>
    </dgm:pt>
    <dgm:pt modelId="{C1277399-7F72-4D15-B4D5-FEEDDB4AED02}" type="pres">
      <dgm:prSet presAssocID="{DD55BA1C-8C1C-456B-B90E-B7846F6E0E03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3D2FFC4B-60D4-4503-AA06-00D78A0BE849}" type="pres">
      <dgm:prSet presAssocID="{065216D8-017D-44EB-B9A8-A8A9B322A9F9}" presName="Parent" presStyleLbl="node0" presStyleIdx="0" presStyleCnt="1">
        <dgm:presLayoutVars>
          <dgm:chMax val="6"/>
          <dgm:chPref val="6"/>
        </dgm:presLayoutVars>
      </dgm:prSet>
      <dgm:spPr/>
    </dgm:pt>
    <dgm:pt modelId="{16A20C41-232C-438F-946E-323754993152}" type="pres">
      <dgm:prSet presAssocID="{1835D810-33DE-4EFC-B36A-F55D03A476FB}" presName="Accent1" presStyleCnt="0"/>
      <dgm:spPr/>
    </dgm:pt>
    <dgm:pt modelId="{6D408A34-D76D-46FA-BE68-16FF4D460CEA}" type="pres">
      <dgm:prSet presAssocID="{1835D810-33DE-4EFC-B36A-F55D03A476FB}" presName="Accent" presStyleLbl="bgShp" presStyleIdx="0" presStyleCnt="6"/>
      <dgm:spPr/>
    </dgm:pt>
    <dgm:pt modelId="{88E9B3FB-5934-410A-BA9C-D6E977F7164D}" type="pres">
      <dgm:prSet presAssocID="{1835D810-33DE-4EFC-B36A-F55D03A476FB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C7AE41DE-553A-4796-A0A2-0FC509BD81DB}" type="pres">
      <dgm:prSet presAssocID="{AF3E29FE-6027-4F24-BA22-C3A28DE341B3}" presName="Accent2" presStyleCnt="0"/>
      <dgm:spPr/>
    </dgm:pt>
    <dgm:pt modelId="{B87965A4-7E01-4A45-B9D1-24AA0F6D63B6}" type="pres">
      <dgm:prSet presAssocID="{AF3E29FE-6027-4F24-BA22-C3A28DE341B3}" presName="Accent" presStyleLbl="bgShp" presStyleIdx="1" presStyleCnt="6"/>
      <dgm:spPr/>
    </dgm:pt>
    <dgm:pt modelId="{3DCFEE29-FD2D-4A4C-8E35-1FDF36CD8FA6}" type="pres">
      <dgm:prSet presAssocID="{AF3E29FE-6027-4F24-BA22-C3A28DE341B3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9D439B95-DE0A-4407-AB18-3ABC9A8D653C}" type="pres">
      <dgm:prSet presAssocID="{EBA98F9D-9AE9-4145-9F44-BAB37DF00B26}" presName="Accent3" presStyleCnt="0"/>
      <dgm:spPr/>
    </dgm:pt>
    <dgm:pt modelId="{93049F17-0E09-4AA1-AFA6-D9478FB5250A}" type="pres">
      <dgm:prSet presAssocID="{EBA98F9D-9AE9-4145-9F44-BAB37DF00B26}" presName="Accent" presStyleLbl="bgShp" presStyleIdx="2" presStyleCnt="6"/>
      <dgm:spPr/>
    </dgm:pt>
    <dgm:pt modelId="{42E50B76-247A-4976-87DF-EF6EE7DCED8B}" type="pres">
      <dgm:prSet presAssocID="{EBA98F9D-9AE9-4145-9F44-BAB37DF00B26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995A9BB1-33B6-40D9-843F-562F2E8A34F8}" type="pres">
      <dgm:prSet presAssocID="{AF80BA90-BDD2-4A6F-ADB7-A25E72A5D377}" presName="Accent4" presStyleCnt="0"/>
      <dgm:spPr/>
    </dgm:pt>
    <dgm:pt modelId="{30DF18F7-9619-4E6A-9C1F-B3A01EA4C335}" type="pres">
      <dgm:prSet presAssocID="{AF80BA90-BDD2-4A6F-ADB7-A25E72A5D377}" presName="Accent" presStyleLbl="bgShp" presStyleIdx="3" presStyleCnt="6"/>
      <dgm:spPr/>
    </dgm:pt>
    <dgm:pt modelId="{9144D0FC-E4C6-4527-AF14-F27D2351E56F}" type="pres">
      <dgm:prSet presAssocID="{AF80BA90-BDD2-4A6F-ADB7-A25E72A5D377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B48CF004-BE4A-4689-94F5-004718FFAE62}" type="pres">
      <dgm:prSet presAssocID="{D2E4F810-926E-488C-B3CE-9690D79F3AB4}" presName="Accent5" presStyleCnt="0"/>
      <dgm:spPr/>
    </dgm:pt>
    <dgm:pt modelId="{C1431D6C-ACA0-432B-9CE9-8D734EDD7742}" type="pres">
      <dgm:prSet presAssocID="{D2E4F810-926E-488C-B3CE-9690D79F3AB4}" presName="Accent" presStyleLbl="bgShp" presStyleIdx="4" presStyleCnt="6"/>
      <dgm:spPr/>
    </dgm:pt>
    <dgm:pt modelId="{CEF5C007-E235-4031-B8DD-AA85091D3F25}" type="pres">
      <dgm:prSet presAssocID="{D2E4F810-926E-488C-B3CE-9690D79F3AB4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C33DAF48-0A78-4B10-BF23-E1FCE01EAF33}" type="pres">
      <dgm:prSet presAssocID="{BE7601CA-A34A-4D8F-9819-2E3263582278}" presName="Accent6" presStyleCnt="0"/>
      <dgm:spPr/>
    </dgm:pt>
    <dgm:pt modelId="{4CE6E4F2-A406-4B20-8E11-CEFC42E36AAE}" type="pres">
      <dgm:prSet presAssocID="{BE7601CA-A34A-4D8F-9819-2E3263582278}" presName="Accent" presStyleLbl="bgShp" presStyleIdx="5" presStyleCnt="6"/>
      <dgm:spPr/>
    </dgm:pt>
    <dgm:pt modelId="{1679D9C6-6231-4A51-90EE-1BB6EE444D17}" type="pres">
      <dgm:prSet presAssocID="{BE7601CA-A34A-4D8F-9819-2E3263582278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5605E900-BF7C-42C3-B1AB-E232F5BD205F}" type="presOf" srcId="{D2E4F810-926E-488C-B3CE-9690D79F3AB4}" destId="{CEF5C007-E235-4031-B8DD-AA85091D3F25}" srcOrd="0" destOrd="0" presId="urn:microsoft.com/office/officeart/2011/layout/HexagonRadial"/>
    <dgm:cxn modelId="{94E54306-1471-4F61-B701-F4A32631827F}" type="presOf" srcId="{1835D810-33DE-4EFC-B36A-F55D03A476FB}" destId="{88E9B3FB-5934-410A-BA9C-D6E977F7164D}" srcOrd="0" destOrd="0" presId="urn:microsoft.com/office/officeart/2011/layout/HexagonRadial"/>
    <dgm:cxn modelId="{B99B8F29-2893-40ED-8B62-F389FE280376}" type="presOf" srcId="{AF3E29FE-6027-4F24-BA22-C3A28DE341B3}" destId="{3DCFEE29-FD2D-4A4C-8E35-1FDF36CD8FA6}" srcOrd="0" destOrd="0" presId="urn:microsoft.com/office/officeart/2011/layout/HexagonRadial"/>
    <dgm:cxn modelId="{00EE2439-A16A-4C40-9A62-30EBA5CB0DFB}" type="presOf" srcId="{BE7601CA-A34A-4D8F-9819-2E3263582278}" destId="{1679D9C6-6231-4A51-90EE-1BB6EE444D17}" srcOrd="0" destOrd="0" presId="urn:microsoft.com/office/officeart/2011/layout/HexagonRadial"/>
    <dgm:cxn modelId="{4284543D-BC4D-412B-8AD0-623C4C9D7499}" srcId="{065216D8-017D-44EB-B9A8-A8A9B322A9F9}" destId="{D2E4F810-926E-488C-B3CE-9690D79F3AB4}" srcOrd="4" destOrd="0" parTransId="{010CD652-F84B-4567-B871-D7686AF7CA90}" sibTransId="{61BA2562-9041-4037-B1DC-F19FF3737F52}"/>
    <dgm:cxn modelId="{3B010656-9670-4FD2-BF8C-834DB508A3D7}" type="presOf" srcId="{EBA98F9D-9AE9-4145-9F44-BAB37DF00B26}" destId="{42E50B76-247A-4976-87DF-EF6EE7DCED8B}" srcOrd="0" destOrd="0" presId="urn:microsoft.com/office/officeart/2011/layout/HexagonRadial"/>
    <dgm:cxn modelId="{5AFAA47D-78A4-4399-9EBE-1020692F8399}" srcId="{065216D8-017D-44EB-B9A8-A8A9B322A9F9}" destId="{EBA98F9D-9AE9-4145-9F44-BAB37DF00B26}" srcOrd="2" destOrd="0" parTransId="{FFA23406-EF31-4F7A-9839-A866025337CF}" sibTransId="{36617101-395E-4AC2-83B0-B969A6D453F2}"/>
    <dgm:cxn modelId="{686C1F82-AAEA-4289-B731-7FD922A8F026}" srcId="{DD55BA1C-8C1C-456B-B90E-B7846F6E0E03}" destId="{065216D8-017D-44EB-B9A8-A8A9B322A9F9}" srcOrd="0" destOrd="0" parTransId="{AE037B5B-CB38-410A-BC63-EE0754FEB389}" sibTransId="{0869E57D-52DA-48CA-8F4A-ACB5932F34D5}"/>
    <dgm:cxn modelId="{1AC33F9D-DA6D-463C-804E-EBD00DD0D7AA}" type="presOf" srcId="{AF80BA90-BDD2-4A6F-ADB7-A25E72A5D377}" destId="{9144D0FC-E4C6-4527-AF14-F27D2351E56F}" srcOrd="0" destOrd="0" presId="urn:microsoft.com/office/officeart/2011/layout/HexagonRadial"/>
    <dgm:cxn modelId="{4D0136B7-79BE-46D4-897F-9DFF371F01F6}" type="presOf" srcId="{DD55BA1C-8C1C-456B-B90E-B7846F6E0E03}" destId="{C1277399-7F72-4D15-B4D5-FEEDDB4AED02}" srcOrd="0" destOrd="0" presId="urn:microsoft.com/office/officeart/2011/layout/HexagonRadial"/>
    <dgm:cxn modelId="{5F8A1CBC-9FBE-4AB4-A88A-6270386064F4}" srcId="{065216D8-017D-44EB-B9A8-A8A9B322A9F9}" destId="{AF3E29FE-6027-4F24-BA22-C3A28DE341B3}" srcOrd="1" destOrd="0" parTransId="{987A81B9-4724-4626-97D1-58E38A3C488C}" sibTransId="{CDB651CE-6690-47AA-8B7A-52B93C1C2124}"/>
    <dgm:cxn modelId="{E56BC3C6-6CA8-40FE-BBE3-3C5E3A4AE312}" srcId="{065216D8-017D-44EB-B9A8-A8A9B322A9F9}" destId="{AF80BA90-BDD2-4A6F-ADB7-A25E72A5D377}" srcOrd="3" destOrd="0" parTransId="{59FA395B-4A29-4DCB-97F4-888086FF0EF7}" sibTransId="{18325291-3A67-44F5-A083-B6077BC3A45A}"/>
    <dgm:cxn modelId="{0FD964DA-EA40-4659-B3A0-D37B0B7FDBE2}" type="presOf" srcId="{065216D8-017D-44EB-B9A8-A8A9B322A9F9}" destId="{3D2FFC4B-60D4-4503-AA06-00D78A0BE849}" srcOrd="0" destOrd="0" presId="urn:microsoft.com/office/officeart/2011/layout/HexagonRadial"/>
    <dgm:cxn modelId="{491A02DB-2028-4B7D-96C0-47B566BE47EA}" srcId="{065216D8-017D-44EB-B9A8-A8A9B322A9F9}" destId="{1835D810-33DE-4EFC-B36A-F55D03A476FB}" srcOrd="0" destOrd="0" parTransId="{DEF870EF-ED0F-4C91-AB5C-BBF0864FF8A7}" sibTransId="{1708D83F-D15F-407D-A705-69F1BDECD1C3}"/>
    <dgm:cxn modelId="{685804F1-E088-4F2F-A813-81582128B30B}" srcId="{065216D8-017D-44EB-B9A8-A8A9B322A9F9}" destId="{BE7601CA-A34A-4D8F-9819-2E3263582278}" srcOrd="5" destOrd="0" parTransId="{661F6BE4-9605-42D6-B5FF-A49D2105F672}" sibTransId="{131502D2-EFA0-4026-BB96-716FB9844B71}"/>
    <dgm:cxn modelId="{53E6F79F-1873-448B-B8AA-7D1DDC93AFC7}" type="presParOf" srcId="{C1277399-7F72-4D15-B4D5-FEEDDB4AED02}" destId="{3D2FFC4B-60D4-4503-AA06-00D78A0BE849}" srcOrd="0" destOrd="0" presId="urn:microsoft.com/office/officeart/2011/layout/HexagonRadial"/>
    <dgm:cxn modelId="{3CA479FF-DDB8-4237-AF45-2C118F2FB8AB}" type="presParOf" srcId="{C1277399-7F72-4D15-B4D5-FEEDDB4AED02}" destId="{16A20C41-232C-438F-946E-323754993152}" srcOrd="1" destOrd="0" presId="urn:microsoft.com/office/officeart/2011/layout/HexagonRadial"/>
    <dgm:cxn modelId="{ECF1E85F-386D-4ACB-9D6E-E22A77E5EDDD}" type="presParOf" srcId="{16A20C41-232C-438F-946E-323754993152}" destId="{6D408A34-D76D-46FA-BE68-16FF4D460CEA}" srcOrd="0" destOrd="0" presId="urn:microsoft.com/office/officeart/2011/layout/HexagonRadial"/>
    <dgm:cxn modelId="{77C87F89-5583-44B5-AB17-E9D80E369074}" type="presParOf" srcId="{C1277399-7F72-4D15-B4D5-FEEDDB4AED02}" destId="{88E9B3FB-5934-410A-BA9C-D6E977F7164D}" srcOrd="2" destOrd="0" presId="urn:microsoft.com/office/officeart/2011/layout/HexagonRadial"/>
    <dgm:cxn modelId="{E4FFD61B-AEA8-49C2-B223-96D28E3DFB6E}" type="presParOf" srcId="{C1277399-7F72-4D15-B4D5-FEEDDB4AED02}" destId="{C7AE41DE-553A-4796-A0A2-0FC509BD81DB}" srcOrd="3" destOrd="0" presId="urn:microsoft.com/office/officeart/2011/layout/HexagonRadial"/>
    <dgm:cxn modelId="{6DFDCBDC-89BC-48F8-B82C-37407E70582B}" type="presParOf" srcId="{C7AE41DE-553A-4796-A0A2-0FC509BD81DB}" destId="{B87965A4-7E01-4A45-B9D1-24AA0F6D63B6}" srcOrd="0" destOrd="0" presId="urn:microsoft.com/office/officeart/2011/layout/HexagonRadial"/>
    <dgm:cxn modelId="{A2874BEA-94E8-4947-A987-F2FC7A0CEAFA}" type="presParOf" srcId="{C1277399-7F72-4D15-B4D5-FEEDDB4AED02}" destId="{3DCFEE29-FD2D-4A4C-8E35-1FDF36CD8FA6}" srcOrd="4" destOrd="0" presId="urn:microsoft.com/office/officeart/2011/layout/HexagonRadial"/>
    <dgm:cxn modelId="{31D8E1F4-9656-438F-A8C8-9BFDB632FEED}" type="presParOf" srcId="{C1277399-7F72-4D15-B4D5-FEEDDB4AED02}" destId="{9D439B95-DE0A-4407-AB18-3ABC9A8D653C}" srcOrd="5" destOrd="0" presId="urn:microsoft.com/office/officeart/2011/layout/HexagonRadial"/>
    <dgm:cxn modelId="{8717EDB3-F9EE-4E7D-8CE6-B73C0F1A266C}" type="presParOf" srcId="{9D439B95-DE0A-4407-AB18-3ABC9A8D653C}" destId="{93049F17-0E09-4AA1-AFA6-D9478FB5250A}" srcOrd="0" destOrd="0" presId="urn:microsoft.com/office/officeart/2011/layout/HexagonRadial"/>
    <dgm:cxn modelId="{7BA401F3-BD69-4ED6-A674-A62C449A62B9}" type="presParOf" srcId="{C1277399-7F72-4D15-B4D5-FEEDDB4AED02}" destId="{42E50B76-247A-4976-87DF-EF6EE7DCED8B}" srcOrd="6" destOrd="0" presId="urn:microsoft.com/office/officeart/2011/layout/HexagonRadial"/>
    <dgm:cxn modelId="{31A7E96E-86BC-4376-8739-D9EE08B295B4}" type="presParOf" srcId="{C1277399-7F72-4D15-B4D5-FEEDDB4AED02}" destId="{995A9BB1-33B6-40D9-843F-562F2E8A34F8}" srcOrd="7" destOrd="0" presId="urn:microsoft.com/office/officeart/2011/layout/HexagonRadial"/>
    <dgm:cxn modelId="{FC6A6C97-DC8A-48C5-90BD-C819C24CF0B7}" type="presParOf" srcId="{995A9BB1-33B6-40D9-843F-562F2E8A34F8}" destId="{30DF18F7-9619-4E6A-9C1F-B3A01EA4C335}" srcOrd="0" destOrd="0" presId="urn:microsoft.com/office/officeart/2011/layout/HexagonRadial"/>
    <dgm:cxn modelId="{CDC9B50F-1950-47E0-909E-94B99ED09D64}" type="presParOf" srcId="{C1277399-7F72-4D15-B4D5-FEEDDB4AED02}" destId="{9144D0FC-E4C6-4527-AF14-F27D2351E56F}" srcOrd="8" destOrd="0" presId="urn:microsoft.com/office/officeart/2011/layout/HexagonRadial"/>
    <dgm:cxn modelId="{705B4AE5-099F-482E-BD98-1D27554DF002}" type="presParOf" srcId="{C1277399-7F72-4D15-B4D5-FEEDDB4AED02}" destId="{B48CF004-BE4A-4689-94F5-004718FFAE62}" srcOrd="9" destOrd="0" presId="urn:microsoft.com/office/officeart/2011/layout/HexagonRadial"/>
    <dgm:cxn modelId="{04B3399C-089C-4F78-8F24-BB6E278A55D6}" type="presParOf" srcId="{B48CF004-BE4A-4689-94F5-004718FFAE62}" destId="{C1431D6C-ACA0-432B-9CE9-8D734EDD7742}" srcOrd="0" destOrd="0" presId="urn:microsoft.com/office/officeart/2011/layout/HexagonRadial"/>
    <dgm:cxn modelId="{B7F64F97-9ED1-4AD8-A12E-32F228E932F8}" type="presParOf" srcId="{C1277399-7F72-4D15-B4D5-FEEDDB4AED02}" destId="{CEF5C007-E235-4031-B8DD-AA85091D3F25}" srcOrd="10" destOrd="0" presId="urn:microsoft.com/office/officeart/2011/layout/HexagonRadial"/>
    <dgm:cxn modelId="{3A3DDC2A-F3EB-4508-9D2F-C0F63D7FB9C3}" type="presParOf" srcId="{C1277399-7F72-4D15-B4D5-FEEDDB4AED02}" destId="{C33DAF48-0A78-4B10-BF23-E1FCE01EAF33}" srcOrd="11" destOrd="0" presId="urn:microsoft.com/office/officeart/2011/layout/HexagonRadial"/>
    <dgm:cxn modelId="{562BBDF1-121F-464A-B350-CBD1103BA2DB}" type="presParOf" srcId="{C33DAF48-0A78-4B10-BF23-E1FCE01EAF33}" destId="{4CE6E4F2-A406-4B20-8E11-CEFC42E36AAE}" srcOrd="0" destOrd="0" presId="urn:microsoft.com/office/officeart/2011/layout/HexagonRadial"/>
    <dgm:cxn modelId="{60D4FF0B-F262-419D-AE3F-B0F5859C558C}" type="presParOf" srcId="{C1277399-7F72-4D15-B4D5-FEEDDB4AED02}" destId="{1679D9C6-6231-4A51-90EE-1BB6EE444D17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BC49F9-AD6E-4F84-9437-B6E88EEE1CFB}" type="doc">
      <dgm:prSet loTypeId="urn:microsoft.com/office/officeart/2005/8/layout/radial2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0B4C0E5-5820-46BB-AC6F-9E29FDF06939}">
      <dgm:prSet phldrT="[Text]" custT="1"/>
      <dgm:spPr/>
      <dgm:t>
        <a:bodyPr/>
        <a:lstStyle/>
        <a:p>
          <a:r>
            <a:rPr lang="en-US" sz="1100" dirty="0"/>
            <a:t>Supervised Learning:</a:t>
          </a:r>
        </a:p>
        <a:p>
          <a:r>
            <a:rPr lang="en-US" sz="1100" dirty="0"/>
            <a:t>Classification/Regression</a:t>
          </a:r>
        </a:p>
      </dgm:t>
    </dgm:pt>
    <dgm:pt modelId="{39059A77-1675-47A6-9DCE-CD79E0D7F439}" type="parTrans" cxnId="{B7090AC3-BF59-4FEE-9CF9-CC87702B6503}">
      <dgm:prSet/>
      <dgm:spPr/>
      <dgm:t>
        <a:bodyPr/>
        <a:lstStyle/>
        <a:p>
          <a:endParaRPr lang="en-US" sz="1100"/>
        </a:p>
      </dgm:t>
    </dgm:pt>
    <dgm:pt modelId="{02D33D1B-F761-4025-ACA3-940C7046E7C2}" type="sibTrans" cxnId="{B7090AC3-BF59-4FEE-9CF9-CC87702B6503}">
      <dgm:prSet/>
      <dgm:spPr/>
      <dgm:t>
        <a:bodyPr/>
        <a:lstStyle/>
        <a:p>
          <a:endParaRPr lang="en-US" sz="1100"/>
        </a:p>
      </dgm:t>
    </dgm:pt>
    <dgm:pt modelId="{36893B30-4460-4BD8-9E76-B40379366CB5}">
      <dgm:prSet phldrT="[Text]" custT="1"/>
      <dgm:spPr/>
      <dgm:t>
        <a:bodyPr/>
        <a:lstStyle/>
        <a:p>
          <a:r>
            <a:rPr lang="en-US" sz="1100" dirty="0"/>
            <a:t>Multilayered </a:t>
          </a:r>
          <a:r>
            <a:rPr lang="en-US" sz="1100" dirty="0" err="1"/>
            <a:t>Perceptrons</a:t>
          </a:r>
          <a:r>
            <a:rPr lang="en-US" sz="1100" dirty="0"/>
            <a:t> (MLP)</a:t>
          </a:r>
        </a:p>
      </dgm:t>
    </dgm:pt>
    <dgm:pt modelId="{F2D61DEE-A4E8-40FD-8EBD-122174EA62E3}" type="parTrans" cxnId="{F3BA36DA-9129-4B10-BC26-3DBA1BEB2BC8}">
      <dgm:prSet/>
      <dgm:spPr/>
      <dgm:t>
        <a:bodyPr/>
        <a:lstStyle/>
        <a:p>
          <a:endParaRPr lang="en-US" sz="1100"/>
        </a:p>
      </dgm:t>
    </dgm:pt>
    <dgm:pt modelId="{E5F1492D-C5DD-4733-B4BD-EF4A0AFE7321}" type="sibTrans" cxnId="{F3BA36DA-9129-4B10-BC26-3DBA1BEB2BC8}">
      <dgm:prSet/>
      <dgm:spPr/>
      <dgm:t>
        <a:bodyPr/>
        <a:lstStyle/>
        <a:p>
          <a:endParaRPr lang="en-US" sz="1100"/>
        </a:p>
      </dgm:t>
    </dgm:pt>
    <dgm:pt modelId="{D2AD1D93-9E39-4145-8295-4D5D6ED05C1E}">
      <dgm:prSet phldrT="[Text]" custT="1"/>
      <dgm:spPr/>
      <dgm:t>
        <a:bodyPr/>
        <a:lstStyle/>
        <a:p>
          <a:r>
            <a:rPr lang="en-US" sz="1100" dirty="0"/>
            <a:t>Convolutional Neural Networks (CNN)</a:t>
          </a:r>
        </a:p>
      </dgm:t>
    </dgm:pt>
    <dgm:pt modelId="{62538B5A-A9E2-428F-921A-04976A107B42}" type="parTrans" cxnId="{56A60A9B-C8D2-453C-B792-F84F1FBE7A35}">
      <dgm:prSet/>
      <dgm:spPr/>
      <dgm:t>
        <a:bodyPr/>
        <a:lstStyle/>
        <a:p>
          <a:endParaRPr lang="en-US" sz="1100"/>
        </a:p>
      </dgm:t>
    </dgm:pt>
    <dgm:pt modelId="{F03C01DB-C875-4FB2-B1EF-005A1A98786C}" type="sibTrans" cxnId="{56A60A9B-C8D2-453C-B792-F84F1FBE7A35}">
      <dgm:prSet/>
      <dgm:spPr/>
      <dgm:t>
        <a:bodyPr/>
        <a:lstStyle/>
        <a:p>
          <a:endParaRPr lang="en-US" sz="1100"/>
        </a:p>
      </dgm:t>
    </dgm:pt>
    <dgm:pt modelId="{024D4281-C08A-482D-9421-F0B49CA8A7AC}">
      <dgm:prSet phldrT="[Text]" custT="1"/>
      <dgm:spPr/>
      <dgm:t>
        <a:bodyPr/>
        <a:lstStyle/>
        <a:p>
          <a:r>
            <a:rPr lang="en-US" sz="1100" dirty="0"/>
            <a:t>Unsupervised Learning:</a:t>
          </a:r>
        </a:p>
        <a:p>
          <a:r>
            <a:rPr lang="en-US" sz="1100" dirty="0"/>
            <a:t>Dimensionality Reduction/ Generating Data</a:t>
          </a:r>
        </a:p>
      </dgm:t>
    </dgm:pt>
    <dgm:pt modelId="{C2D96B7D-DE09-4838-83D3-6C3CD034A1C5}" type="parTrans" cxnId="{98387451-C137-4BFA-A9E2-78A77F1E187E}">
      <dgm:prSet/>
      <dgm:spPr/>
      <dgm:t>
        <a:bodyPr/>
        <a:lstStyle/>
        <a:p>
          <a:endParaRPr lang="en-US" sz="1100"/>
        </a:p>
      </dgm:t>
    </dgm:pt>
    <dgm:pt modelId="{55B398F6-7C56-4BCD-A686-D6E0E3340FCA}" type="sibTrans" cxnId="{98387451-C137-4BFA-A9E2-78A77F1E187E}">
      <dgm:prSet/>
      <dgm:spPr/>
      <dgm:t>
        <a:bodyPr/>
        <a:lstStyle/>
        <a:p>
          <a:endParaRPr lang="en-US" sz="1100"/>
        </a:p>
      </dgm:t>
    </dgm:pt>
    <dgm:pt modelId="{D3B5BF19-62CD-4779-9047-CD5A3E78EFB3}">
      <dgm:prSet phldrT="[Text]" custT="1"/>
      <dgm:spPr/>
      <dgm:t>
        <a:bodyPr/>
        <a:lstStyle/>
        <a:p>
          <a:r>
            <a:rPr lang="en-US" sz="1100" dirty="0"/>
            <a:t>Self Organized Maps (SOM)</a:t>
          </a:r>
        </a:p>
      </dgm:t>
    </dgm:pt>
    <dgm:pt modelId="{CDE92303-EAE3-43D8-8B22-A613DE111A38}" type="parTrans" cxnId="{439BEF58-CCF2-45B5-BC0E-4DB6775B0F4E}">
      <dgm:prSet/>
      <dgm:spPr/>
      <dgm:t>
        <a:bodyPr/>
        <a:lstStyle/>
        <a:p>
          <a:endParaRPr lang="en-US" sz="1100"/>
        </a:p>
      </dgm:t>
    </dgm:pt>
    <dgm:pt modelId="{25904A87-C247-4C28-94C7-E5CCEB381E50}" type="sibTrans" cxnId="{439BEF58-CCF2-45B5-BC0E-4DB6775B0F4E}">
      <dgm:prSet/>
      <dgm:spPr/>
      <dgm:t>
        <a:bodyPr/>
        <a:lstStyle/>
        <a:p>
          <a:endParaRPr lang="en-US" sz="1100"/>
        </a:p>
      </dgm:t>
    </dgm:pt>
    <dgm:pt modelId="{3C81BE4C-8765-490F-9637-BA4B4EFE8621}">
      <dgm:prSet phldrT="[Text]" custT="1"/>
      <dgm:spPr/>
      <dgm:t>
        <a:bodyPr/>
        <a:lstStyle/>
        <a:p>
          <a:r>
            <a:rPr lang="en-US" sz="1100" dirty="0"/>
            <a:t>Restricted Boltzmann Machines (RBM)</a:t>
          </a:r>
        </a:p>
      </dgm:t>
    </dgm:pt>
    <dgm:pt modelId="{E76B62A0-DF7A-4F83-82DE-531BADE04C13}" type="parTrans" cxnId="{8C33306B-5C38-42AB-A4B6-C78EF176D76C}">
      <dgm:prSet/>
      <dgm:spPr/>
      <dgm:t>
        <a:bodyPr/>
        <a:lstStyle/>
        <a:p>
          <a:endParaRPr lang="en-US" sz="1100"/>
        </a:p>
      </dgm:t>
    </dgm:pt>
    <dgm:pt modelId="{DDB94888-778E-4EB3-AE43-D6BC20EC82E4}" type="sibTrans" cxnId="{8C33306B-5C38-42AB-A4B6-C78EF176D76C}">
      <dgm:prSet/>
      <dgm:spPr/>
      <dgm:t>
        <a:bodyPr/>
        <a:lstStyle/>
        <a:p>
          <a:endParaRPr lang="en-US" sz="1100"/>
        </a:p>
      </dgm:t>
    </dgm:pt>
    <dgm:pt modelId="{23B8E5D1-0FD1-4206-A624-95F6BC3A073A}">
      <dgm:prSet phldrT="[Text]" custT="1"/>
      <dgm:spPr/>
      <dgm:t>
        <a:bodyPr/>
        <a:lstStyle/>
        <a:p>
          <a:r>
            <a:rPr lang="en-US" sz="1100" dirty="0"/>
            <a:t>Reinforcement Learning:</a:t>
          </a:r>
          <a:br>
            <a:rPr lang="en-US" sz="1100" dirty="0"/>
          </a:br>
          <a:r>
            <a:rPr lang="en-US" sz="1100" dirty="0"/>
            <a:t>Robotics/ Inventory Management</a:t>
          </a:r>
        </a:p>
      </dgm:t>
    </dgm:pt>
    <dgm:pt modelId="{35C7EB26-BEEE-431C-8B50-4097996CA811}" type="parTrans" cxnId="{5C0C70C0-D85F-4F19-942B-41AE332B3595}">
      <dgm:prSet/>
      <dgm:spPr/>
      <dgm:t>
        <a:bodyPr/>
        <a:lstStyle/>
        <a:p>
          <a:endParaRPr lang="en-US" sz="1100"/>
        </a:p>
      </dgm:t>
    </dgm:pt>
    <dgm:pt modelId="{3AD07D1D-2AC2-4A01-831C-0399B8E012BD}" type="sibTrans" cxnId="{5C0C70C0-D85F-4F19-942B-41AE332B3595}">
      <dgm:prSet/>
      <dgm:spPr/>
      <dgm:t>
        <a:bodyPr/>
        <a:lstStyle/>
        <a:p>
          <a:endParaRPr lang="en-US" sz="1100"/>
        </a:p>
      </dgm:t>
    </dgm:pt>
    <dgm:pt modelId="{78F59A45-641A-4F24-B6D8-CCBDF6A5FAE2}">
      <dgm:prSet phldrT="[Text]" custT="1"/>
      <dgm:spPr/>
      <dgm:t>
        <a:bodyPr/>
        <a:lstStyle/>
        <a:p>
          <a:r>
            <a:rPr lang="en-US" sz="1100" dirty="0"/>
            <a:t>Q- learning</a:t>
          </a:r>
        </a:p>
      </dgm:t>
    </dgm:pt>
    <dgm:pt modelId="{0009C6FF-A263-4260-BC4D-42715E599D3E}" type="parTrans" cxnId="{3D12FCF9-6F51-4A6E-973E-4F4DA923D556}">
      <dgm:prSet/>
      <dgm:spPr/>
      <dgm:t>
        <a:bodyPr/>
        <a:lstStyle/>
        <a:p>
          <a:endParaRPr lang="en-US" sz="1100"/>
        </a:p>
      </dgm:t>
    </dgm:pt>
    <dgm:pt modelId="{6BD8F590-B19B-4D79-8DE5-21E80AA923D7}" type="sibTrans" cxnId="{3D12FCF9-6F51-4A6E-973E-4F4DA923D556}">
      <dgm:prSet/>
      <dgm:spPr/>
      <dgm:t>
        <a:bodyPr/>
        <a:lstStyle/>
        <a:p>
          <a:endParaRPr lang="en-US" sz="1100"/>
        </a:p>
      </dgm:t>
    </dgm:pt>
    <dgm:pt modelId="{6A414841-698F-4432-B696-1D13FEE4BD05}">
      <dgm:prSet phldrT="[Text]" custT="1"/>
      <dgm:spPr/>
      <dgm:t>
        <a:bodyPr/>
        <a:lstStyle/>
        <a:p>
          <a:r>
            <a:rPr lang="en-US" sz="1100" dirty="0"/>
            <a:t>Monte Carlo Methods</a:t>
          </a:r>
        </a:p>
      </dgm:t>
    </dgm:pt>
    <dgm:pt modelId="{9F7AD442-DFE7-4AE8-8B00-5AB08B26941D}" type="parTrans" cxnId="{BDC0625B-72EE-4446-9156-9A8625063980}">
      <dgm:prSet/>
      <dgm:spPr/>
      <dgm:t>
        <a:bodyPr/>
        <a:lstStyle/>
        <a:p>
          <a:endParaRPr lang="en-US" sz="1100"/>
        </a:p>
      </dgm:t>
    </dgm:pt>
    <dgm:pt modelId="{7F845C01-5E41-4C48-A9E4-915E5DAB03F9}" type="sibTrans" cxnId="{BDC0625B-72EE-4446-9156-9A8625063980}">
      <dgm:prSet/>
      <dgm:spPr/>
      <dgm:t>
        <a:bodyPr/>
        <a:lstStyle/>
        <a:p>
          <a:endParaRPr lang="en-US" sz="1100"/>
        </a:p>
      </dgm:t>
    </dgm:pt>
    <dgm:pt modelId="{2B2B6F65-12DD-467D-AA00-F5888885B145}">
      <dgm:prSet phldrT="[Text]" custT="1"/>
      <dgm:spPr/>
      <dgm:t>
        <a:bodyPr/>
        <a:lstStyle/>
        <a:p>
          <a:r>
            <a:rPr lang="en-US" sz="1100" dirty="0"/>
            <a:t>Recurrent Neural Networks (RNN)</a:t>
          </a:r>
        </a:p>
      </dgm:t>
    </dgm:pt>
    <dgm:pt modelId="{F7A66E5D-B5B5-4891-89A6-2434F51E91A0}" type="parTrans" cxnId="{561DB9CB-899B-4DD7-8657-9A775AF64C87}">
      <dgm:prSet/>
      <dgm:spPr/>
      <dgm:t>
        <a:bodyPr/>
        <a:lstStyle/>
        <a:p>
          <a:endParaRPr lang="en-US" sz="1100"/>
        </a:p>
      </dgm:t>
    </dgm:pt>
    <dgm:pt modelId="{97612284-CBCE-4FCB-9782-201F914A1443}" type="sibTrans" cxnId="{561DB9CB-899B-4DD7-8657-9A775AF64C87}">
      <dgm:prSet/>
      <dgm:spPr/>
      <dgm:t>
        <a:bodyPr/>
        <a:lstStyle/>
        <a:p>
          <a:endParaRPr lang="en-US" sz="1100"/>
        </a:p>
      </dgm:t>
    </dgm:pt>
    <dgm:pt modelId="{AEB980A0-3CB2-46B0-AED3-922ACDE21DD0}">
      <dgm:prSet phldrT="[Text]" custT="1"/>
      <dgm:spPr/>
      <dgm:t>
        <a:bodyPr/>
        <a:lstStyle/>
        <a:p>
          <a:r>
            <a:rPr lang="en-US" sz="1100" dirty="0"/>
            <a:t>Autoencoders</a:t>
          </a:r>
        </a:p>
      </dgm:t>
    </dgm:pt>
    <dgm:pt modelId="{52044DAC-ED38-4037-83DA-51569A43B314}" type="parTrans" cxnId="{F5B6BE33-03FB-4BBE-A235-215F52B52BA9}">
      <dgm:prSet/>
      <dgm:spPr/>
      <dgm:t>
        <a:bodyPr/>
        <a:lstStyle/>
        <a:p>
          <a:endParaRPr lang="en-US" sz="1100"/>
        </a:p>
      </dgm:t>
    </dgm:pt>
    <dgm:pt modelId="{47C12FBC-D682-4309-A4D0-EAE1E83DF127}" type="sibTrans" cxnId="{F5B6BE33-03FB-4BBE-A235-215F52B52BA9}">
      <dgm:prSet/>
      <dgm:spPr/>
      <dgm:t>
        <a:bodyPr/>
        <a:lstStyle/>
        <a:p>
          <a:endParaRPr lang="en-US" sz="1100"/>
        </a:p>
      </dgm:t>
    </dgm:pt>
    <dgm:pt modelId="{947F6AE1-3C5C-404C-94DC-0DF40FDF7194}">
      <dgm:prSet phldrT="[Text]" custT="1"/>
      <dgm:spPr/>
      <dgm:t>
        <a:bodyPr/>
        <a:lstStyle/>
        <a:p>
          <a:r>
            <a:rPr lang="en-US" sz="1100" dirty="0"/>
            <a:t>Generative </a:t>
          </a:r>
          <a:r>
            <a:rPr lang="en-US" sz="1100" dirty="0" err="1"/>
            <a:t>Adversial</a:t>
          </a:r>
          <a:r>
            <a:rPr lang="en-US" sz="1100" dirty="0"/>
            <a:t> Networks (GANs)</a:t>
          </a:r>
        </a:p>
      </dgm:t>
    </dgm:pt>
    <dgm:pt modelId="{45DAB8E2-8207-48BA-8AB8-DF490F805BB8}" type="parTrans" cxnId="{86CA51A5-1C94-498D-879E-07B3B14F9D36}">
      <dgm:prSet/>
      <dgm:spPr/>
      <dgm:t>
        <a:bodyPr/>
        <a:lstStyle/>
        <a:p>
          <a:endParaRPr lang="en-US" sz="1100"/>
        </a:p>
      </dgm:t>
    </dgm:pt>
    <dgm:pt modelId="{5C9AFD69-1FFB-4FDB-B137-3B767F92132E}" type="sibTrans" cxnId="{86CA51A5-1C94-498D-879E-07B3B14F9D36}">
      <dgm:prSet/>
      <dgm:spPr/>
      <dgm:t>
        <a:bodyPr/>
        <a:lstStyle/>
        <a:p>
          <a:endParaRPr lang="en-US" sz="1100"/>
        </a:p>
      </dgm:t>
    </dgm:pt>
    <dgm:pt modelId="{CFBF3FFA-DCD4-4AF1-8D35-48B2D7CBB674}">
      <dgm:prSet phldrT="[Text]" custT="1"/>
      <dgm:spPr/>
      <dgm:t>
        <a:bodyPr/>
        <a:lstStyle/>
        <a:p>
          <a:r>
            <a:rPr lang="en-US" sz="1100" dirty="0"/>
            <a:t>Deep Belief Networks</a:t>
          </a:r>
        </a:p>
      </dgm:t>
    </dgm:pt>
    <dgm:pt modelId="{34B7524C-FD1B-45B4-98DA-459B9AF21E10}" type="parTrans" cxnId="{5E36023D-8167-42A7-B62F-D9B73B82BC1D}">
      <dgm:prSet/>
      <dgm:spPr/>
      <dgm:t>
        <a:bodyPr/>
        <a:lstStyle/>
        <a:p>
          <a:endParaRPr lang="en-US" sz="1100"/>
        </a:p>
      </dgm:t>
    </dgm:pt>
    <dgm:pt modelId="{4F9C58C6-A257-4AD5-89A1-60CA64C7BAC7}" type="sibTrans" cxnId="{5E36023D-8167-42A7-B62F-D9B73B82BC1D}">
      <dgm:prSet/>
      <dgm:spPr/>
      <dgm:t>
        <a:bodyPr/>
        <a:lstStyle/>
        <a:p>
          <a:endParaRPr lang="en-US" sz="1100"/>
        </a:p>
      </dgm:t>
    </dgm:pt>
    <dgm:pt modelId="{7BBD2EF4-D40E-4BC8-937A-24DFD5967363}">
      <dgm:prSet phldrT="[Text]" custT="1"/>
      <dgm:spPr/>
      <dgm:t>
        <a:bodyPr/>
        <a:lstStyle/>
        <a:p>
          <a:r>
            <a:rPr lang="en-US" sz="1100" dirty="0"/>
            <a:t>Deep Belief Networks</a:t>
          </a:r>
        </a:p>
      </dgm:t>
    </dgm:pt>
    <dgm:pt modelId="{CB91CFAC-0859-4E13-A7CE-89648C186F79}" type="parTrans" cxnId="{77F027DB-3505-437E-B4D5-B76AC4F7FC5A}">
      <dgm:prSet/>
      <dgm:spPr/>
      <dgm:t>
        <a:bodyPr/>
        <a:lstStyle/>
        <a:p>
          <a:endParaRPr lang="en-US" sz="1100"/>
        </a:p>
      </dgm:t>
    </dgm:pt>
    <dgm:pt modelId="{C2EB4FB8-40EA-47DE-A4F5-B2FD763A7BB5}" type="sibTrans" cxnId="{77F027DB-3505-437E-B4D5-B76AC4F7FC5A}">
      <dgm:prSet/>
      <dgm:spPr/>
      <dgm:t>
        <a:bodyPr/>
        <a:lstStyle/>
        <a:p>
          <a:endParaRPr lang="en-US" sz="1100"/>
        </a:p>
      </dgm:t>
    </dgm:pt>
    <dgm:pt modelId="{978B30B6-9975-4F41-9469-A45BA4165102}">
      <dgm:prSet phldrT="[Text]" custT="1"/>
      <dgm:spPr/>
      <dgm:t>
        <a:bodyPr/>
        <a:lstStyle/>
        <a:p>
          <a:r>
            <a:rPr lang="en-US" sz="1100" dirty="0"/>
            <a:t>Temporal Difference Methods</a:t>
          </a:r>
        </a:p>
      </dgm:t>
    </dgm:pt>
    <dgm:pt modelId="{829CCD41-FEFF-4BDA-857A-DCCF82AB64E3}" type="parTrans" cxnId="{F049BA23-90AF-430E-9DE2-2A400BBEE7E3}">
      <dgm:prSet/>
      <dgm:spPr/>
      <dgm:t>
        <a:bodyPr/>
        <a:lstStyle/>
        <a:p>
          <a:endParaRPr lang="en-US" sz="1100"/>
        </a:p>
      </dgm:t>
    </dgm:pt>
    <dgm:pt modelId="{10AF1B4B-B6A1-4CAD-BF56-5D4C5991E109}" type="sibTrans" cxnId="{F049BA23-90AF-430E-9DE2-2A400BBEE7E3}">
      <dgm:prSet/>
      <dgm:spPr/>
      <dgm:t>
        <a:bodyPr/>
        <a:lstStyle/>
        <a:p>
          <a:endParaRPr lang="en-US" sz="1100"/>
        </a:p>
      </dgm:t>
    </dgm:pt>
    <dgm:pt modelId="{550B4DB6-87AD-8246-9EE4-191839172108}">
      <dgm:prSet phldrT="[Text]" custT="1"/>
      <dgm:spPr/>
      <dgm:t>
        <a:bodyPr/>
        <a:lstStyle/>
        <a:p>
          <a:r>
            <a:rPr lang="en-US" sz="1100" dirty="0"/>
            <a:t>DQN</a:t>
          </a:r>
        </a:p>
      </dgm:t>
    </dgm:pt>
    <dgm:pt modelId="{9EA8C976-4E3D-2041-BB17-3D7A7F771FF7}" type="parTrans" cxnId="{D238F75B-6593-DA40-946F-E7D2B9A53F97}">
      <dgm:prSet/>
      <dgm:spPr/>
      <dgm:t>
        <a:bodyPr/>
        <a:lstStyle/>
        <a:p>
          <a:endParaRPr lang="en-US"/>
        </a:p>
      </dgm:t>
    </dgm:pt>
    <dgm:pt modelId="{6740D9DE-C688-AD4E-94D7-8E740D77D664}" type="sibTrans" cxnId="{D238F75B-6593-DA40-946F-E7D2B9A53F97}">
      <dgm:prSet/>
      <dgm:spPr/>
      <dgm:t>
        <a:bodyPr/>
        <a:lstStyle/>
        <a:p>
          <a:endParaRPr lang="en-US"/>
        </a:p>
      </dgm:t>
    </dgm:pt>
    <dgm:pt modelId="{9B5EC12A-59AD-864E-A683-44343CEE9807}">
      <dgm:prSet phldrT="[Text]" custT="1"/>
      <dgm:spPr/>
      <dgm:t>
        <a:bodyPr/>
        <a:lstStyle/>
        <a:p>
          <a:r>
            <a:rPr lang="en-US" sz="1100" dirty="0"/>
            <a:t>Policy Gradients</a:t>
          </a:r>
        </a:p>
      </dgm:t>
    </dgm:pt>
    <dgm:pt modelId="{006D10FF-35BD-6C42-9D61-84C0DEF359CF}" type="parTrans" cxnId="{CD8301A6-8BCA-7F4F-8A82-9317EF484BD2}">
      <dgm:prSet/>
      <dgm:spPr/>
      <dgm:t>
        <a:bodyPr/>
        <a:lstStyle/>
        <a:p>
          <a:endParaRPr lang="en-US"/>
        </a:p>
      </dgm:t>
    </dgm:pt>
    <dgm:pt modelId="{A9E5BC9A-7C05-274A-989E-9CD1DFE92B36}" type="sibTrans" cxnId="{CD8301A6-8BCA-7F4F-8A82-9317EF484BD2}">
      <dgm:prSet/>
      <dgm:spPr/>
      <dgm:t>
        <a:bodyPr/>
        <a:lstStyle/>
        <a:p>
          <a:endParaRPr lang="en-US"/>
        </a:p>
      </dgm:t>
    </dgm:pt>
    <dgm:pt modelId="{2B8F9289-63EB-456E-9EB4-EE057B770E6B}" type="pres">
      <dgm:prSet presAssocID="{E6BC49F9-AD6E-4F84-9437-B6E88EEE1CFB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AA0FEA68-5A6D-47AF-AE07-5243DBF0FA5B}" type="pres">
      <dgm:prSet presAssocID="{E6BC49F9-AD6E-4F84-9437-B6E88EEE1CFB}" presName="cycle" presStyleCnt="0"/>
      <dgm:spPr/>
    </dgm:pt>
    <dgm:pt modelId="{F63D5C70-F138-4170-838E-B39BB2E96CAE}" type="pres">
      <dgm:prSet presAssocID="{E6BC49F9-AD6E-4F84-9437-B6E88EEE1CFB}" presName="centerShape" presStyleCnt="0"/>
      <dgm:spPr/>
    </dgm:pt>
    <dgm:pt modelId="{64C01586-880F-415D-B60F-CF1902FA71D0}" type="pres">
      <dgm:prSet presAssocID="{E6BC49F9-AD6E-4F84-9437-B6E88EEE1CFB}" presName="connSite" presStyleLbl="node1" presStyleIdx="0" presStyleCnt="4"/>
      <dgm:spPr/>
    </dgm:pt>
    <dgm:pt modelId="{859F62DB-B6B0-4416-A307-668CBC7AA639}" type="pres">
      <dgm:prSet presAssocID="{E6BC49F9-AD6E-4F84-9437-B6E88EEE1CFB}" presName="visible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</dgm:spPr>
    </dgm:pt>
    <dgm:pt modelId="{221426FF-9A98-45E7-86E2-B782D1C5CA62}" type="pres">
      <dgm:prSet presAssocID="{39059A77-1675-47A6-9DCE-CD79E0D7F439}" presName="Name25" presStyleLbl="parChTrans1D1" presStyleIdx="0" presStyleCnt="3"/>
      <dgm:spPr/>
    </dgm:pt>
    <dgm:pt modelId="{2A112264-F48F-4444-924D-87E786E48EEB}" type="pres">
      <dgm:prSet presAssocID="{40B4C0E5-5820-46BB-AC6F-9E29FDF06939}" presName="node" presStyleCnt="0"/>
      <dgm:spPr/>
    </dgm:pt>
    <dgm:pt modelId="{D00A123C-AB0B-45A1-9E3B-327F85AF84F4}" type="pres">
      <dgm:prSet presAssocID="{40B4C0E5-5820-46BB-AC6F-9E29FDF06939}" presName="parentNode" presStyleLbl="node1" presStyleIdx="1" presStyleCnt="4" custScaleX="107928" custScaleY="116512">
        <dgm:presLayoutVars>
          <dgm:chMax val="1"/>
          <dgm:bulletEnabled val="1"/>
        </dgm:presLayoutVars>
      </dgm:prSet>
      <dgm:spPr/>
    </dgm:pt>
    <dgm:pt modelId="{CB2B4A9E-BE3E-4CB2-B082-BCE4B2911727}" type="pres">
      <dgm:prSet presAssocID="{40B4C0E5-5820-46BB-AC6F-9E29FDF06939}" presName="childNode" presStyleLbl="revTx" presStyleIdx="0" presStyleCnt="3">
        <dgm:presLayoutVars>
          <dgm:bulletEnabled val="1"/>
        </dgm:presLayoutVars>
      </dgm:prSet>
      <dgm:spPr/>
    </dgm:pt>
    <dgm:pt modelId="{CC317855-DF03-49FE-959F-8775115040D4}" type="pres">
      <dgm:prSet presAssocID="{C2D96B7D-DE09-4838-83D3-6C3CD034A1C5}" presName="Name25" presStyleLbl="parChTrans1D1" presStyleIdx="1" presStyleCnt="3"/>
      <dgm:spPr/>
    </dgm:pt>
    <dgm:pt modelId="{EB19AF9C-CD91-4FED-AC55-C5A99264018A}" type="pres">
      <dgm:prSet presAssocID="{024D4281-C08A-482D-9421-F0B49CA8A7AC}" presName="node" presStyleCnt="0"/>
      <dgm:spPr/>
    </dgm:pt>
    <dgm:pt modelId="{FC55E2AF-DEE7-415B-B165-9ADDFE3ACC26}" type="pres">
      <dgm:prSet presAssocID="{024D4281-C08A-482D-9421-F0B49CA8A7AC}" presName="parentNode" presStyleLbl="node1" presStyleIdx="2" presStyleCnt="4" custScaleX="112087" custScaleY="112570" custLinFactNeighborX="0">
        <dgm:presLayoutVars>
          <dgm:chMax val="1"/>
          <dgm:bulletEnabled val="1"/>
        </dgm:presLayoutVars>
      </dgm:prSet>
      <dgm:spPr/>
    </dgm:pt>
    <dgm:pt modelId="{B1B540B8-61E8-40A4-B2AB-DBD862B3D013}" type="pres">
      <dgm:prSet presAssocID="{024D4281-C08A-482D-9421-F0B49CA8A7AC}" presName="childNode" presStyleLbl="revTx" presStyleIdx="1" presStyleCnt="3">
        <dgm:presLayoutVars>
          <dgm:bulletEnabled val="1"/>
        </dgm:presLayoutVars>
      </dgm:prSet>
      <dgm:spPr/>
    </dgm:pt>
    <dgm:pt modelId="{2408DD09-A68F-45EA-9D0B-B6DB9ABF83B5}" type="pres">
      <dgm:prSet presAssocID="{35C7EB26-BEEE-431C-8B50-4097996CA811}" presName="Name25" presStyleLbl="parChTrans1D1" presStyleIdx="2" presStyleCnt="3"/>
      <dgm:spPr/>
    </dgm:pt>
    <dgm:pt modelId="{89110FFD-4719-4F97-900D-9FAC8467CBE0}" type="pres">
      <dgm:prSet presAssocID="{23B8E5D1-0FD1-4206-A624-95F6BC3A073A}" presName="node" presStyleCnt="0"/>
      <dgm:spPr/>
    </dgm:pt>
    <dgm:pt modelId="{80C0C8DB-DD90-4E51-9E3F-2C6046039745}" type="pres">
      <dgm:prSet presAssocID="{23B8E5D1-0FD1-4206-A624-95F6BC3A073A}" presName="parentNode" presStyleLbl="node1" presStyleIdx="3" presStyleCnt="4" custScaleX="108334" custScaleY="94131">
        <dgm:presLayoutVars>
          <dgm:chMax val="1"/>
          <dgm:bulletEnabled val="1"/>
        </dgm:presLayoutVars>
      </dgm:prSet>
      <dgm:spPr/>
    </dgm:pt>
    <dgm:pt modelId="{447F9C1A-822F-4EC1-84A4-39D86E79E772}" type="pres">
      <dgm:prSet presAssocID="{23B8E5D1-0FD1-4206-A624-95F6BC3A073A}" presName="childNode" presStyleLbl="revTx" presStyleIdx="2" presStyleCnt="3">
        <dgm:presLayoutVars>
          <dgm:bulletEnabled val="1"/>
        </dgm:presLayoutVars>
      </dgm:prSet>
      <dgm:spPr/>
    </dgm:pt>
  </dgm:ptLst>
  <dgm:cxnLst>
    <dgm:cxn modelId="{735BF804-AACE-4206-97BC-646D43471ABA}" type="presOf" srcId="{947F6AE1-3C5C-404C-94DC-0DF40FDF7194}" destId="{B1B540B8-61E8-40A4-B2AB-DBD862B3D013}" srcOrd="0" destOrd="3" presId="urn:microsoft.com/office/officeart/2005/8/layout/radial2"/>
    <dgm:cxn modelId="{17844506-1FFF-CF4E-989E-9582B0E55E42}" type="presOf" srcId="{9B5EC12A-59AD-864E-A683-44343CEE9807}" destId="{447F9C1A-822F-4EC1-84A4-39D86E79E772}" srcOrd="0" destOrd="4" presId="urn:microsoft.com/office/officeart/2005/8/layout/radial2"/>
    <dgm:cxn modelId="{58D79608-E1BD-403E-8BD6-656647E2FB89}" type="presOf" srcId="{AEB980A0-3CB2-46B0-AED3-922ACDE21DD0}" destId="{B1B540B8-61E8-40A4-B2AB-DBD862B3D013}" srcOrd="0" destOrd="2" presId="urn:microsoft.com/office/officeart/2005/8/layout/radial2"/>
    <dgm:cxn modelId="{F049BA23-90AF-430E-9DE2-2A400BBEE7E3}" srcId="{23B8E5D1-0FD1-4206-A624-95F6BC3A073A}" destId="{978B30B6-9975-4F41-9469-A45BA4165102}" srcOrd="2" destOrd="0" parTransId="{829CCD41-FEFF-4BDA-857A-DCCF82AB64E3}" sibTransId="{10AF1B4B-B6A1-4CAD-BF56-5D4C5991E109}"/>
    <dgm:cxn modelId="{5F4DF726-408B-4272-A77F-0B94B3E48EBC}" type="presOf" srcId="{2B2B6F65-12DD-467D-AA00-F5888885B145}" destId="{CB2B4A9E-BE3E-4CB2-B082-BCE4B2911727}" srcOrd="0" destOrd="2" presId="urn:microsoft.com/office/officeart/2005/8/layout/radial2"/>
    <dgm:cxn modelId="{F5B6BE33-03FB-4BBE-A235-215F52B52BA9}" srcId="{024D4281-C08A-482D-9421-F0B49CA8A7AC}" destId="{AEB980A0-3CB2-46B0-AED3-922ACDE21DD0}" srcOrd="2" destOrd="0" parTransId="{52044DAC-ED38-4037-83DA-51569A43B314}" sibTransId="{47C12FBC-D682-4309-A4D0-EAE1E83DF127}"/>
    <dgm:cxn modelId="{03DCD936-89BE-43D2-8792-4EC99238826D}" type="presOf" srcId="{23B8E5D1-0FD1-4206-A624-95F6BC3A073A}" destId="{80C0C8DB-DD90-4E51-9E3F-2C6046039745}" srcOrd="0" destOrd="0" presId="urn:microsoft.com/office/officeart/2005/8/layout/radial2"/>
    <dgm:cxn modelId="{5E36023D-8167-42A7-B62F-D9B73B82BC1D}" srcId="{40B4C0E5-5820-46BB-AC6F-9E29FDF06939}" destId="{CFBF3FFA-DCD4-4AF1-8D35-48B2D7CBB674}" srcOrd="3" destOrd="0" parTransId="{34B7524C-FD1B-45B4-98DA-459B9AF21E10}" sibTransId="{4F9C58C6-A257-4AD5-89A1-60CA64C7BAC7}"/>
    <dgm:cxn modelId="{1AD9CE40-03AD-4DA3-9378-8274B8FAF515}" type="presOf" srcId="{3C81BE4C-8765-490F-9637-BA4B4EFE8621}" destId="{B1B540B8-61E8-40A4-B2AB-DBD862B3D013}" srcOrd="0" destOrd="1" presId="urn:microsoft.com/office/officeart/2005/8/layout/radial2"/>
    <dgm:cxn modelId="{CBA22B43-F0BA-6E46-ACBE-AE431DDDF951}" type="presOf" srcId="{550B4DB6-87AD-8246-9EE4-191839172108}" destId="{447F9C1A-822F-4EC1-84A4-39D86E79E772}" srcOrd="0" destOrd="3" presId="urn:microsoft.com/office/officeart/2005/8/layout/radial2"/>
    <dgm:cxn modelId="{6EFAFF4E-0B86-495E-A999-B0D809F979EB}" type="presOf" srcId="{CFBF3FFA-DCD4-4AF1-8D35-48B2D7CBB674}" destId="{CB2B4A9E-BE3E-4CB2-B082-BCE4B2911727}" srcOrd="0" destOrd="3" presId="urn:microsoft.com/office/officeart/2005/8/layout/radial2"/>
    <dgm:cxn modelId="{98387451-C137-4BFA-A9E2-78A77F1E187E}" srcId="{E6BC49F9-AD6E-4F84-9437-B6E88EEE1CFB}" destId="{024D4281-C08A-482D-9421-F0B49CA8A7AC}" srcOrd="1" destOrd="0" parTransId="{C2D96B7D-DE09-4838-83D3-6C3CD034A1C5}" sibTransId="{55B398F6-7C56-4BCD-A686-D6E0E3340FCA}"/>
    <dgm:cxn modelId="{439BEF58-CCF2-45B5-BC0E-4DB6775B0F4E}" srcId="{024D4281-C08A-482D-9421-F0B49CA8A7AC}" destId="{D3B5BF19-62CD-4779-9047-CD5A3E78EFB3}" srcOrd="0" destOrd="0" parTransId="{CDE92303-EAE3-43D8-8B22-A613DE111A38}" sibTransId="{25904A87-C247-4C28-94C7-E5CCEB381E50}"/>
    <dgm:cxn modelId="{BDC0625B-72EE-4446-9156-9A8625063980}" srcId="{23B8E5D1-0FD1-4206-A624-95F6BC3A073A}" destId="{6A414841-698F-4432-B696-1D13FEE4BD05}" srcOrd="1" destOrd="0" parTransId="{9F7AD442-DFE7-4AE8-8B00-5AB08B26941D}" sibTransId="{7F845C01-5E41-4C48-A9E4-915E5DAB03F9}"/>
    <dgm:cxn modelId="{D238F75B-6593-DA40-946F-E7D2B9A53F97}" srcId="{23B8E5D1-0FD1-4206-A624-95F6BC3A073A}" destId="{550B4DB6-87AD-8246-9EE4-191839172108}" srcOrd="3" destOrd="0" parTransId="{9EA8C976-4E3D-2041-BB17-3D7A7F771FF7}" sibTransId="{6740D9DE-C688-AD4E-94D7-8E740D77D664}"/>
    <dgm:cxn modelId="{C089425D-1BB4-4626-A5D2-BEE7DABA8BCE}" type="presOf" srcId="{39059A77-1675-47A6-9DCE-CD79E0D7F439}" destId="{221426FF-9A98-45E7-86E2-B782D1C5CA62}" srcOrd="0" destOrd="0" presId="urn:microsoft.com/office/officeart/2005/8/layout/radial2"/>
    <dgm:cxn modelId="{EB815F62-14D5-4401-99C9-75B2870E17A7}" type="presOf" srcId="{7BBD2EF4-D40E-4BC8-937A-24DFD5967363}" destId="{B1B540B8-61E8-40A4-B2AB-DBD862B3D013}" srcOrd="0" destOrd="4" presId="urn:microsoft.com/office/officeart/2005/8/layout/radial2"/>
    <dgm:cxn modelId="{8C33306B-5C38-42AB-A4B6-C78EF176D76C}" srcId="{024D4281-C08A-482D-9421-F0B49CA8A7AC}" destId="{3C81BE4C-8765-490F-9637-BA4B4EFE8621}" srcOrd="1" destOrd="0" parTransId="{E76B62A0-DF7A-4F83-82DE-531BADE04C13}" sibTransId="{DDB94888-778E-4EB3-AE43-D6BC20EC82E4}"/>
    <dgm:cxn modelId="{6FCF7E71-9632-4D15-ADE0-7BDEFB6424B6}" type="presOf" srcId="{36893B30-4460-4BD8-9E76-B40379366CB5}" destId="{CB2B4A9E-BE3E-4CB2-B082-BCE4B2911727}" srcOrd="0" destOrd="0" presId="urn:microsoft.com/office/officeart/2005/8/layout/radial2"/>
    <dgm:cxn modelId="{56A60A9B-C8D2-453C-B792-F84F1FBE7A35}" srcId="{40B4C0E5-5820-46BB-AC6F-9E29FDF06939}" destId="{D2AD1D93-9E39-4145-8295-4D5D6ED05C1E}" srcOrd="1" destOrd="0" parTransId="{62538B5A-A9E2-428F-921A-04976A107B42}" sibTransId="{F03C01DB-C875-4FB2-B1EF-005A1A98786C}"/>
    <dgm:cxn modelId="{86CA51A5-1C94-498D-879E-07B3B14F9D36}" srcId="{024D4281-C08A-482D-9421-F0B49CA8A7AC}" destId="{947F6AE1-3C5C-404C-94DC-0DF40FDF7194}" srcOrd="3" destOrd="0" parTransId="{45DAB8E2-8207-48BA-8AB8-DF490F805BB8}" sibTransId="{5C9AFD69-1FFB-4FDB-B137-3B767F92132E}"/>
    <dgm:cxn modelId="{CD8301A6-8BCA-7F4F-8A82-9317EF484BD2}" srcId="{23B8E5D1-0FD1-4206-A624-95F6BC3A073A}" destId="{9B5EC12A-59AD-864E-A683-44343CEE9807}" srcOrd="4" destOrd="0" parTransId="{006D10FF-35BD-6C42-9D61-84C0DEF359CF}" sibTransId="{A9E5BC9A-7C05-274A-989E-9CD1DFE92B36}"/>
    <dgm:cxn modelId="{F249CDAD-D71C-4CD9-BAE5-597412CC7717}" type="presOf" srcId="{6A414841-698F-4432-B696-1D13FEE4BD05}" destId="{447F9C1A-822F-4EC1-84A4-39D86E79E772}" srcOrd="0" destOrd="1" presId="urn:microsoft.com/office/officeart/2005/8/layout/radial2"/>
    <dgm:cxn modelId="{124D04B8-DD78-4B92-B46B-A2D1ECD1E8EB}" type="presOf" srcId="{024D4281-C08A-482D-9421-F0B49CA8A7AC}" destId="{FC55E2AF-DEE7-415B-B165-9ADDFE3ACC26}" srcOrd="0" destOrd="0" presId="urn:microsoft.com/office/officeart/2005/8/layout/radial2"/>
    <dgm:cxn modelId="{5C0C70C0-D85F-4F19-942B-41AE332B3595}" srcId="{E6BC49F9-AD6E-4F84-9437-B6E88EEE1CFB}" destId="{23B8E5D1-0FD1-4206-A624-95F6BC3A073A}" srcOrd="2" destOrd="0" parTransId="{35C7EB26-BEEE-431C-8B50-4097996CA811}" sibTransId="{3AD07D1D-2AC2-4A01-831C-0399B8E012BD}"/>
    <dgm:cxn modelId="{B7090AC3-BF59-4FEE-9CF9-CC87702B6503}" srcId="{E6BC49F9-AD6E-4F84-9437-B6E88EEE1CFB}" destId="{40B4C0E5-5820-46BB-AC6F-9E29FDF06939}" srcOrd="0" destOrd="0" parTransId="{39059A77-1675-47A6-9DCE-CD79E0D7F439}" sibTransId="{02D33D1B-F761-4025-ACA3-940C7046E7C2}"/>
    <dgm:cxn modelId="{69B826C4-486C-4AF9-8A13-99A37CB67B89}" type="presOf" srcId="{D3B5BF19-62CD-4779-9047-CD5A3E78EFB3}" destId="{B1B540B8-61E8-40A4-B2AB-DBD862B3D013}" srcOrd="0" destOrd="0" presId="urn:microsoft.com/office/officeart/2005/8/layout/radial2"/>
    <dgm:cxn modelId="{F080F7C5-6A72-47ED-8B18-7B36EC96A669}" type="presOf" srcId="{35C7EB26-BEEE-431C-8B50-4097996CA811}" destId="{2408DD09-A68F-45EA-9D0B-B6DB9ABF83B5}" srcOrd="0" destOrd="0" presId="urn:microsoft.com/office/officeart/2005/8/layout/radial2"/>
    <dgm:cxn modelId="{561DB9CB-899B-4DD7-8657-9A775AF64C87}" srcId="{40B4C0E5-5820-46BB-AC6F-9E29FDF06939}" destId="{2B2B6F65-12DD-467D-AA00-F5888885B145}" srcOrd="2" destOrd="0" parTransId="{F7A66E5D-B5B5-4891-89A6-2434F51E91A0}" sibTransId="{97612284-CBCE-4FCB-9782-201F914A1443}"/>
    <dgm:cxn modelId="{0F8D4AD4-7D39-4250-94DA-74309482178E}" type="presOf" srcId="{40B4C0E5-5820-46BB-AC6F-9E29FDF06939}" destId="{D00A123C-AB0B-45A1-9E3B-327F85AF84F4}" srcOrd="0" destOrd="0" presId="urn:microsoft.com/office/officeart/2005/8/layout/radial2"/>
    <dgm:cxn modelId="{F3BA36DA-9129-4B10-BC26-3DBA1BEB2BC8}" srcId="{40B4C0E5-5820-46BB-AC6F-9E29FDF06939}" destId="{36893B30-4460-4BD8-9E76-B40379366CB5}" srcOrd="0" destOrd="0" parTransId="{F2D61DEE-A4E8-40FD-8EBD-122174EA62E3}" sibTransId="{E5F1492D-C5DD-4733-B4BD-EF4A0AFE7321}"/>
    <dgm:cxn modelId="{77F027DB-3505-437E-B4D5-B76AC4F7FC5A}" srcId="{024D4281-C08A-482D-9421-F0B49CA8A7AC}" destId="{7BBD2EF4-D40E-4BC8-937A-24DFD5967363}" srcOrd="4" destOrd="0" parTransId="{CB91CFAC-0859-4E13-A7CE-89648C186F79}" sibTransId="{C2EB4FB8-40EA-47DE-A4F5-B2FD763A7BB5}"/>
    <dgm:cxn modelId="{A393D3E2-681A-422B-9B6D-5A774EBCD8DD}" type="presOf" srcId="{978B30B6-9975-4F41-9469-A45BA4165102}" destId="{447F9C1A-822F-4EC1-84A4-39D86E79E772}" srcOrd="0" destOrd="2" presId="urn:microsoft.com/office/officeart/2005/8/layout/radial2"/>
    <dgm:cxn modelId="{DAA6D9E9-5586-4E94-AC94-C49C3D6ED70B}" type="presOf" srcId="{C2D96B7D-DE09-4838-83D3-6C3CD034A1C5}" destId="{CC317855-DF03-49FE-959F-8775115040D4}" srcOrd="0" destOrd="0" presId="urn:microsoft.com/office/officeart/2005/8/layout/radial2"/>
    <dgm:cxn modelId="{4511EDF2-5509-46DF-94A2-B3992CE49B41}" type="presOf" srcId="{E6BC49F9-AD6E-4F84-9437-B6E88EEE1CFB}" destId="{2B8F9289-63EB-456E-9EB4-EE057B770E6B}" srcOrd="0" destOrd="0" presId="urn:microsoft.com/office/officeart/2005/8/layout/radial2"/>
    <dgm:cxn modelId="{3D12FCF9-6F51-4A6E-973E-4F4DA923D556}" srcId="{23B8E5D1-0FD1-4206-A624-95F6BC3A073A}" destId="{78F59A45-641A-4F24-B6D8-CCBDF6A5FAE2}" srcOrd="0" destOrd="0" parTransId="{0009C6FF-A263-4260-BC4D-42715E599D3E}" sibTransId="{6BD8F590-B19B-4D79-8DE5-21E80AA923D7}"/>
    <dgm:cxn modelId="{A603ACFC-DAD4-45F3-AFDE-F82CC3837971}" type="presOf" srcId="{D2AD1D93-9E39-4145-8295-4D5D6ED05C1E}" destId="{CB2B4A9E-BE3E-4CB2-B082-BCE4B2911727}" srcOrd="0" destOrd="1" presId="urn:microsoft.com/office/officeart/2005/8/layout/radial2"/>
    <dgm:cxn modelId="{A2EF69FE-EB4D-4947-B678-300A0605271F}" type="presOf" srcId="{78F59A45-641A-4F24-B6D8-CCBDF6A5FAE2}" destId="{447F9C1A-822F-4EC1-84A4-39D86E79E772}" srcOrd="0" destOrd="0" presId="urn:microsoft.com/office/officeart/2005/8/layout/radial2"/>
    <dgm:cxn modelId="{923A4929-CF1C-4845-A208-3E7E84E144C5}" type="presParOf" srcId="{2B8F9289-63EB-456E-9EB4-EE057B770E6B}" destId="{AA0FEA68-5A6D-47AF-AE07-5243DBF0FA5B}" srcOrd="0" destOrd="0" presId="urn:microsoft.com/office/officeart/2005/8/layout/radial2"/>
    <dgm:cxn modelId="{A8F62FAB-5F5A-4047-B289-58E00AEC1645}" type="presParOf" srcId="{AA0FEA68-5A6D-47AF-AE07-5243DBF0FA5B}" destId="{F63D5C70-F138-4170-838E-B39BB2E96CAE}" srcOrd="0" destOrd="0" presId="urn:microsoft.com/office/officeart/2005/8/layout/radial2"/>
    <dgm:cxn modelId="{B09B341A-44C3-4859-B80A-92068B54ED03}" type="presParOf" srcId="{F63D5C70-F138-4170-838E-B39BB2E96CAE}" destId="{64C01586-880F-415D-B60F-CF1902FA71D0}" srcOrd="0" destOrd="0" presId="urn:microsoft.com/office/officeart/2005/8/layout/radial2"/>
    <dgm:cxn modelId="{7032FAD6-A055-4B4F-BED6-7309E8D821DB}" type="presParOf" srcId="{F63D5C70-F138-4170-838E-B39BB2E96CAE}" destId="{859F62DB-B6B0-4416-A307-668CBC7AA639}" srcOrd="1" destOrd="0" presId="urn:microsoft.com/office/officeart/2005/8/layout/radial2"/>
    <dgm:cxn modelId="{83413565-75F7-4F73-BC9A-5D7328A3139A}" type="presParOf" srcId="{AA0FEA68-5A6D-47AF-AE07-5243DBF0FA5B}" destId="{221426FF-9A98-45E7-86E2-B782D1C5CA62}" srcOrd="1" destOrd="0" presId="urn:microsoft.com/office/officeart/2005/8/layout/radial2"/>
    <dgm:cxn modelId="{101A3BA1-399E-4BE0-B33A-AB079A3D3771}" type="presParOf" srcId="{AA0FEA68-5A6D-47AF-AE07-5243DBF0FA5B}" destId="{2A112264-F48F-4444-924D-87E786E48EEB}" srcOrd="2" destOrd="0" presId="urn:microsoft.com/office/officeart/2005/8/layout/radial2"/>
    <dgm:cxn modelId="{E597BE62-10A7-400F-9927-B2EB5D1ED14A}" type="presParOf" srcId="{2A112264-F48F-4444-924D-87E786E48EEB}" destId="{D00A123C-AB0B-45A1-9E3B-327F85AF84F4}" srcOrd="0" destOrd="0" presId="urn:microsoft.com/office/officeart/2005/8/layout/radial2"/>
    <dgm:cxn modelId="{2F6FB3E6-9732-4EFD-A082-5C91DD12F597}" type="presParOf" srcId="{2A112264-F48F-4444-924D-87E786E48EEB}" destId="{CB2B4A9E-BE3E-4CB2-B082-BCE4B2911727}" srcOrd="1" destOrd="0" presId="urn:microsoft.com/office/officeart/2005/8/layout/radial2"/>
    <dgm:cxn modelId="{C3D8C767-AF7C-414E-9CC7-FFCFFFD62881}" type="presParOf" srcId="{AA0FEA68-5A6D-47AF-AE07-5243DBF0FA5B}" destId="{CC317855-DF03-49FE-959F-8775115040D4}" srcOrd="3" destOrd="0" presId="urn:microsoft.com/office/officeart/2005/8/layout/radial2"/>
    <dgm:cxn modelId="{BBB58CD0-55C6-4CAE-B0B5-DE00C41963C0}" type="presParOf" srcId="{AA0FEA68-5A6D-47AF-AE07-5243DBF0FA5B}" destId="{EB19AF9C-CD91-4FED-AC55-C5A99264018A}" srcOrd="4" destOrd="0" presId="urn:microsoft.com/office/officeart/2005/8/layout/radial2"/>
    <dgm:cxn modelId="{C28793E9-3B9D-4D48-8731-E77BA1F5ACCA}" type="presParOf" srcId="{EB19AF9C-CD91-4FED-AC55-C5A99264018A}" destId="{FC55E2AF-DEE7-415B-B165-9ADDFE3ACC26}" srcOrd="0" destOrd="0" presId="urn:microsoft.com/office/officeart/2005/8/layout/radial2"/>
    <dgm:cxn modelId="{594B1DF1-E947-4842-94E2-ABB121421B94}" type="presParOf" srcId="{EB19AF9C-CD91-4FED-AC55-C5A99264018A}" destId="{B1B540B8-61E8-40A4-B2AB-DBD862B3D013}" srcOrd="1" destOrd="0" presId="urn:microsoft.com/office/officeart/2005/8/layout/radial2"/>
    <dgm:cxn modelId="{2AC2FA70-C3C2-4A8A-BBAC-1000AD817201}" type="presParOf" srcId="{AA0FEA68-5A6D-47AF-AE07-5243DBF0FA5B}" destId="{2408DD09-A68F-45EA-9D0B-B6DB9ABF83B5}" srcOrd="5" destOrd="0" presId="urn:microsoft.com/office/officeart/2005/8/layout/radial2"/>
    <dgm:cxn modelId="{D00BEB4C-4EC5-40F6-BC99-25046A81D59E}" type="presParOf" srcId="{AA0FEA68-5A6D-47AF-AE07-5243DBF0FA5B}" destId="{89110FFD-4719-4F97-900D-9FAC8467CBE0}" srcOrd="6" destOrd="0" presId="urn:microsoft.com/office/officeart/2005/8/layout/radial2"/>
    <dgm:cxn modelId="{2F136A13-E1C4-46C3-8695-2E58FBB3E018}" type="presParOf" srcId="{89110FFD-4719-4F97-900D-9FAC8467CBE0}" destId="{80C0C8DB-DD90-4E51-9E3F-2C6046039745}" srcOrd="0" destOrd="0" presId="urn:microsoft.com/office/officeart/2005/8/layout/radial2"/>
    <dgm:cxn modelId="{4EB56EFE-F719-4A3F-B5F2-9E05E6179822}" type="presParOf" srcId="{89110FFD-4719-4F97-900D-9FAC8467CBE0}" destId="{447F9C1A-822F-4EC1-84A4-39D86E79E772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ED7C8D-889A-DF4D-8B91-BC3E9DBC2EE8}">
      <dsp:nvSpPr>
        <dsp:cNvPr id="0" name=""/>
        <dsp:cNvSpPr/>
      </dsp:nvSpPr>
      <dsp:spPr>
        <a:xfrm>
          <a:off x="1071026" y="1177"/>
          <a:ext cx="4284107" cy="516486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124" tIns="131188" rIns="83124" bIns="13118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Introduce you to the fantastic world of Artificial Intelligence.</a:t>
          </a:r>
        </a:p>
      </dsp:txBody>
      <dsp:txXfrm>
        <a:off x="1071026" y="1177"/>
        <a:ext cx="4284107" cy="516486"/>
      </dsp:txXfrm>
    </dsp:sp>
    <dsp:sp modelId="{BE3A7D77-0E75-2843-A7A0-62CE741F4DBA}">
      <dsp:nvSpPr>
        <dsp:cNvPr id="0" name=""/>
        <dsp:cNvSpPr/>
      </dsp:nvSpPr>
      <dsp:spPr>
        <a:xfrm>
          <a:off x="0" y="1177"/>
          <a:ext cx="1071026" cy="51648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4000"/>
                <a:alpha val="100000"/>
                <a:satMod val="105000"/>
                <a:lumMod val="11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6675" tIns="51017" rIns="56675" bIns="51017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Introduce</a:t>
          </a:r>
        </a:p>
      </dsp:txBody>
      <dsp:txXfrm>
        <a:off x="0" y="1177"/>
        <a:ext cx="1071026" cy="516486"/>
      </dsp:txXfrm>
    </dsp:sp>
    <dsp:sp modelId="{A3691A6E-9687-2548-BA75-8A04A02F14A0}">
      <dsp:nvSpPr>
        <dsp:cNvPr id="0" name=""/>
        <dsp:cNvSpPr/>
      </dsp:nvSpPr>
      <dsp:spPr>
        <a:xfrm>
          <a:off x="1071026" y="548652"/>
          <a:ext cx="4284107" cy="516486"/>
        </a:xfrm>
        <a:prstGeom prst="rect">
          <a:avLst/>
        </a:prstGeom>
        <a:solidFill>
          <a:schemeClr val="accent5">
            <a:tint val="40000"/>
            <a:alpha val="90000"/>
            <a:hueOff val="-371781"/>
            <a:satOff val="5445"/>
            <a:lumOff val="686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371781"/>
              <a:satOff val="5445"/>
              <a:lumOff val="68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124" tIns="131188" rIns="83124" bIns="13118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Show case some achievements of AI.</a:t>
          </a:r>
        </a:p>
      </dsp:txBody>
      <dsp:txXfrm>
        <a:off x="1071026" y="548652"/>
        <a:ext cx="4284107" cy="516486"/>
      </dsp:txXfrm>
    </dsp:sp>
    <dsp:sp modelId="{DB540BDC-061B-F54C-916E-67B24A4057D9}">
      <dsp:nvSpPr>
        <dsp:cNvPr id="0" name=""/>
        <dsp:cNvSpPr/>
      </dsp:nvSpPr>
      <dsp:spPr>
        <a:xfrm>
          <a:off x="0" y="548652"/>
          <a:ext cx="1071026" cy="516486"/>
        </a:xfrm>
        <a:prstGeom prst="rect">
          <a:avLst/>
        </a:prstGeom>
        <a:gradFill rotWithShape="0">
          <a:gsLst>
            <a:gs pos="0">
              <a:schemeClr val="accent5">
                <a:hueOff val="-277065"/>
                <a:satOff val="-183"/>
                <a:lumOff val="2892"/>
                <a:alphaOff val="0"/>
                <a:tint val="54000"/>
                <a:alpha val="100000"/>
                <a:satMod val="105000"/>
                <a:lumMod val="110000"/>
              </a:schemeClr>
            </a:gs>
            <a:gs pos="100000">
              <a:schemeClr val="accent5">
                <a:hueOff val="-277065"/>
                <a:satOff val="-183"/>
                <a:lumOff val="2892"/>
                <a:alphaOff val="0"/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277065"/>
              <a:satOff val="-183"/>
              <a:lumOff val="289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6675" tIns="51017" rIns="56675" bIns="51017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Show</a:t>
          </a:r>
        </a:p>
      </dsp:txBody>
      <dsp:txXfrm>
        <a:off x="0" y="548652"/>
        <a:ext cx="1071026" cy="516486"/>
      </dsp:txXfrm>
    </dsp:sp>
    <dsp:sp modelId="{A6E25F0A-C520-C845-AADF-DE674A0A65A9}">
      <dsp:nvSpPr>
        <dsp:cNvPr id="0" name=""/>
        <dsp:cNvSpPr/>
      </dsp:nvSpPr>
      <dsp:spPr>
        <a:xfrm>
          <a:off x="1071026" y="1096128"/>
          <a:ext cx="4284107" cy="516486"/>
        </a:xfrm>
        <a:prstGeom prst="rect">
          <a:avLst/>
        </a:prstGeom>
        <a:solidFill>
          <a:schemeClr val="accent5">
            <a:tint val="40000"/>
            <a:alpha val="90000"/>
            <a:hueOff val="-743562"/>
            <a:satOff val="10890"/>
            <a:lumOff val="1371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743562"/>
              <a:satOff val="10890"/>
              <a:lumOff val="137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124" tIns="131188" rIns="83124" bIns="13118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Familiarize you with two foundational models of deep learning: MLP and CNN.</a:t>
          </a:r>
        </a:p>
      </dsp:txBody>
      <dsp:txXfrm>
        <a:off x="1071026" y="1096128"/>
        <a:ext cx="4284107" cy="516486"/>
      </dsp:txXfrm>
    </dsp:sp>
    <dsp:sp modelId="{155C5B18-2F87-CD48-9860-0700A8675715}">
      <dsp:nvSpPr>
        <dsp:cNvPr id="0" name=""/>
        <dsp:cNvSpPr/>
      </dsp:nvSpPr>
      <dsp:spPr>
        <a:xfrm>
          <a:off x="0" y="1096128"/>
          <a:ext cx="1071026" cy="516486"/>
        </a:xfrm>
        <a:prstGeom prst="rect">
          <a:avLst/>
        </a:prstGeom>
        <a:gradFill rotWithShape="0">
          <a:gsLst>
            <a:gs pos="0">
              <a:schemeClr val="accent5">
                <a:hueOff val="-554130"/>
                <a:satOff val="-367"/>
                <a:lumOff val="5784"/>
                <a:alphaOff val="0"/>
                <a:tint val="54000"/>
                <a:alpha val="100000"/>
                <a:satMod val="105000"/>
                <a:lumMod val="110000"/>
              </a:schemeClr>
            </a:gs>
            <a:gs pos="100000">
              <a:schemeClr val="accent5">
                <a:hueOff val="-554130"/>
                <a:satOff val="-367"/>
                <a:lumOff val="5784"/>
                <a:alphaOff val="0"/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554130"/>
              <a:satOff val="-367"/>
              <a:lumOff val="578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6675" tIns="51017" rIns="56675" bIns="51017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Foundation</a:t>
          </a:r>
        </a:p>
      </dsp:txBody>
      <dsp:txXfrm>
        <a:off x="0" y="1096128"/>
        <a:ext cx="1071026" cy="516486"/>
      </dsp:txXfrm>
    </dsp:sp>
    <dsp:sp modelId="{A7A78871-0167-8A41-9AAC-308ED95AFE48}">
      <dsp:nvSpPr>
        <dsp:cNvPr id="0" name=""/>
        <dsp:cNvSpPr/>
      </dsp:nvSpPr>
      <dsp:spPr>
        <a:xfrm>
          <a:off x="1071026" y="1643604"/>
          <a:ext cx="4284107" cy="516486"/>
        </a:xfrm>
        <a:prstGeom prst="rect">
          <a:avLst/>
        </a:prstGeom>
        <a:solidFill>
          <a:schemeClr val="accent5">
            <a:tint val="40000"/>
            <a:alpha val="90000"/>
            <a:hueOff val="-1115343"/>
            <a:satOff val="16336"/>
            <a:lumOff val="2057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1115343"/>
              <a:satOff val="16336"/>
              <a:lumOff val="205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124" tIns="131188" rIns="83124" bIns="13118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Motivate some of you to delve deep into AI</a:t>
          </a:r>
        </a:p>
      </dsp:txBody>
      <dsp:txXfrm>
        <a:off x="1071026" y="1643604"/>
        <a:ext cx="4284107" cy="516486"/>
      </dsp:txXfrm>
    </dsp:sp>
    <dsp:sp modelId="{9A194349-6A7B-3F4C-A2DE-D0550CEE32CA}">
      <dsp:nvSpPr>
        <dsp:cNvPr id="0" name=""/>
        <dsp:cNvSpPr/>
      </dsp:nvSpPr>
      <dsp:spPr>
        <a:xfrm>
          <a:off x="0" y="1643604"/>
          <a:ext cx="1071026" cy="516486"/>
        </a:xfrm>
        <a:prstGeom prst="rect">
          <a:avLst/>
        </a:prstGeom>
        <a:gradFill rotWithShape="0">
          <a:gsLst>
            <a:gs pos="0">
              <a:schemeClr val="accent5">
                <a:hueOff val="-831195"/>
                <a:satOff val="-550"/>
                <a:lumOff val="8677"/>
                <a:alphaOff val="0"/>
                <a:tint val="54000"/>
                <a:alpha val="100000"/>
                <a:satMod val="105000"/>
                <a:lumMod val="110000"/>
              </a:schemeClr>
            </a:gs>
            <a:gs pos="100000">
              <a:schemeClr val="accent5">
                <a:hueOff val="-831195"/>
                <a:satOff val="-550"/>
                <a:lumOff val="8677"/>
                <a:alphaOff val="0"/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831195"/>
              <a:satOff val="-550"/>
              <a:lumOff val="867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6675" tIns="51017" rIns="56675" bIns="51017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Motivate</a:t>
          </a:r>
        </a:p>
      </dsp:txBody>
      <dsp:txXfrm>
        <a:off x="0" y="1643604"/>
        <a:ext cx="1071026" cy="516486"/>
      </dsp:txXfrm>
    </dsp:sp>
    <dsp:sp modelId="{F65A6AF2-7819-164D-A045-DC1B3D36E154}">
      <dsp:nvSpPr>
        <dsp:cNvPr id="0" name=""/>
        <dsp:cNvSpPr/>
      </dsp:nvSpPr>
      <dsp:spPr>
        <a:xfrm>
          <a:off x="1071026" y="2191080"/>
          <a:ext cx="4284107" cy="516486"/>
        </a:xfrm>
        <a:prstGeom prst="rect">
          <a:avLst/>
        </a:prstGeom>
        <a:solidFill>
          <a:schemeClr val="accent5">
            <a:tint val="40000"/>
            <a:alpha val="90000"/>
            <a:hueOff val="-1487124"/>
            <a:satOff val="21781"/>
            <a:lumOff val="2742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1487124"/>
              <a:satOff val="21781"/>
              <a:lumOff val="274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124" tIns="131188" rIns="83124" bIns="13118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Educate about steps you can take further</a:t>
          </a:r>
        </a:p>
      </dsp:txBody>
      <dsp:txXfrm>
        <a:off x="1071026" y="2191080"/>
        <a:ext cx="4284107" cy="516486"/>
      </dsp:txXfrm>
    </dsp:sp>
    <dsp:sp modelId="{62571F75-8698-7B47-8ED0-0B5F3131A881}">
      <dsp:nvSpPr>
        <dsp:cNvPr id="0" name=""/>
        <dsp:cNvSpPr/>
      </dsp:nvSpPr>
      <dsp:spPr>
        <a:xfrm>
          <a:off x="0" y="2191080"/>
          <a:ext cx="1071026" cy="516486"/>
        </a:xfrm>
        <a:prstGeom prst="rect">
          <a:avLst/>
        </a:prstGeom>
        <a:gradFill rotWithShape="0">
          <a:gsLst>
            <a:gs pos="0">
              <a:schemeClr val="accent5">
                <a:hueOff val="-1108260"/>
                <a:satOff val="-733"/>
                <a:lumOff val="11569"/>
                <a:alphaOff val="0"/>
                <a:tint val="54000"/>
                <a:alpha val="100000"/>
                <a:satMod val="105000"/>
                <a:lumMod val="110000"/>
              </a:schemeClr>
            </a:gs>
            <a:gs pos="100000">
              <a:schemeClr val="accent5">
                <a:hueOff val="-1108260"/>
                <a:satOff val="-733"/>
                <a:lumOff val="11569"/>
                <a:alphaOff val="0"/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1108260"/>
              <a:satOff val="-733"/>
              <a:lumOff val="1156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6675" tIns="51017" rIns="56675" bIns="51017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Future Steps</a:t>
          </a:r>
        </a:p>
      </dsp:txBody>
      <dsp:txXfrm>
        <a:off x="0" y="2191080"/>
        <a:ext cx="1071026" cy="5164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75BE30-AD5B-4E9B-A16D-2092BBC74D8B}">
      <dsp:nvSpPr>
        <dsp:cNvPr id="0" name=""/>
        <dsp:cNvSpPr/>
      </dsp:nvSpPr>
      <dsp:spPr>
        <a:xfrm rot="5400000">
          <a:off x="1257518" y="-146679"/>
          <a:ext cx="720281" cy="1017314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Designing new Compounds</a:t>
          </a:r>
        </a:p>
      </dsp:txBody>
      <dsp:txXfrm rot="-5400000">
        <a:off x="1278554" y="121884"/>
        <a:ext cx="678210" cy="480187"/>
      </dsp:txXfrm>
    </dsp:sp>
    <dsp:sp modelId="{BEC44229-AB21-469B-A6D4-6C1157A3A432}">
      <dsp:nvSpPr>
        <dsp:cNvPr id="0" name=""/>
        <dsp:cNvSpPr/>
      </dsp:nvSpPr>
      <dsp:spPr>
        <a:xfrm>
          <a:off x="2110812" y="145892"/>
          <a:ext cx="803834" cy="4321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/>
            <a:t>Gene Sequencing</a:t>
          </a:r>
          <a:endParaRPr lang="en-US" sz="900" b="1" kern="1200" dirty="0"/>
        </a:p>
      </dsp:txBody>
      <dsp:txXfrm>
        <a:off x="2110812" y="145892"/>
        <a:ext cx="803834" cy="432168"/>
      </dsp:txXfrm>
    </dsp:sp>
    <dsp:sp modelId="{431D149E-2FC3-480A-ABF7-4D2A8D0EB37B}">
      <dsp:nvSpPr>
        <dsp:cNvPr id="0" name=""/>
        <dsp:cNvSpPr/>
      </dsp:nvSpPr>
      <dsp:spPr>
        <a:xfrm rot="5400000">
          <a:off x="580742" y="48654"/>
          <a:ext cx="720281" cy="626645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1" kern="1200">
            <a:solidFill>
              <a:schemeClr val="tx1"/>
            </a:solidFill>
          </a:endParaRPr>
        </a:p>
      </dsp:txBody>
      <dsp:txXfrm rot="-5400000">
        <a:off x="725212" y="114080"/>
        <a:ext cx="431341" cy="495793"/>
      </dsp:txXfrm>
    </dsp:sp>
    <dsp:sp modelId="{9AEBB930-523C-45FF-9B07-F0ACB43425F6}">
      <dsp:nvSpPr>
        <dsp:cNvPr id="0" name=""/>
        <dsp:cNvSpPr/>
      </dsp:nvSpPr>
      <dsp:spPr>
        <a:xfrm rot="5400000">
          <a:off x="917834" y="507244"/>
          <a:ext cx="720281" cy="932215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4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/>
            <a:t>Disease Detection</a:t>
          </a:r>
          <a:endParaRPr lang="en-US" sz="900" b="1" kern="1200" dirty="0"/>
        </a:p>
      </dsp:txBody>
      <dsp:txXfrm rot="-5400000">
        <a:off x="967236" y="733258"/>
        <a:ext cx="621477" cy="480187"/>
      </dsp:txXfrm>
    </dsp:sp>
    <dsp:sp modelId="{F755EB88-BCC9-4B28-A03F-B1CA04EF8F8E}">
      <dsp:nvSpPr>
        <dsp:cNvPr id="0" name=""/>
        <dsp:cNvSpPr/>
      </dsp:nvSpPr>
      <dsp:spPr>
        <a:xfrm>
          <a:off x="42864" y="773763"/>
          <a:ext cx="777904" cy="4321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/>
            <a:t>Writing Books</a:t>
          </a:r>
          <a:endParaRPr lang="en-US" sz="900" b="1" kern="1200" dirty="0"/>
        </a:p>
      </dsp:txBody>
      <dsp:txXfrm>
        <a:off x="42864" y="773763"/>
        <a:ext cx="777904" cy="432168"/>
      </dsp:txXfrm>
    </dsp:sp>
    <dsp:sp modelId="{60A19731-ED46-499F-860D-9B476776E6D2}">
      <dsp:nvSpPr>
        <dsp:cNvPr id="0" name=""/>
        <dsp:cNvSpPr/>
      </dsp:nvSpPr>
      <dsp:spPr>
        <a:xfrm rot="5400000">
          <a:off x="1594610" y="660029"/>
          <a:ext cx="720281" cy="626645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1" kern="1200">
            <a:solidFill>
              <a:schemeClr val="tx1"/>
            </a:solidFill>
          </a:endParaRPr>
        </a:p>
      </dsp:txBody>
      <dsp:txXfrm rot="-5400000">
        <a:off x="1739080" y="725455"/>
        <a:ext cx="431341" cy="495793"/>
      </dsp:txXfrm>
    </dsp:sp>
    <dsp:sp modelId="{4ADB1507-CFDB-45DB-B39B-B54E2EDAA32E}">
      <dsp:nvSpPr>
        <dsp:cNvPr id="0" name=""/>
        <dsp:cNvSpPr/>
      </dsp:nvSpPr>
      <dsp:spPr>
        <a:xfrm rot="5400000">
          <a:off x="1257518" y="1210081"/>
          <a:ext cx="720281" cy="749291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6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Grading answer Sheets</a:t>
          </a:r>
        </a:p>
      </dsp:txBody>
      <dsp:txXfrm rot="-5400000">
        <a:off x="1367895" y="1344633"/>
        <a:ext cx="499527" cy="480187"/>
      </dsp:txXfrm>
    </dsp:sp>
    <dsp:sp modelId="{8F7A978B-36DB-478A-BEF0-08636D338C56}">
      <dsp:nvSpPr>
        <dsp:cNvPr id="0" name=""/>
        <dsp:cNvSpPr/>
      </dsp:nvSpPr>
      <dsp:spPr>
        <a:xfrm>
          <a:off x="1949997" y="1368642"/>
          <a:ext cx="803834" cy="4321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/>
            <a:t>Face Recognition</a:t>
          </a:r>
          <a:endParaRPr lang="en-US" sz="900" b="1" kern="1200" dirty="0"/>
        </a:p>
      </dsp:txBody>
      <dsp:txXfrm>
        <a:off x="1949997" y="1368642"/>
        <a:ext cx="803834" cy="432168"/>
      </dsp:txXfrm>
    </dsp:sp>
    <dsp:sp modelId="{45A56BF0-0922-4345-A0EA-E6EB8E68E3B4}">
      <dsp:nvSpPr>
        <dsp:cNvPr id="0" name=""/>
        <dsp:cNvSpPr/>
      </dsp:nvSpPr>
      <dsp:spPr>
        <a:xfrm rot="5400000">
          <a:off x="580742" y="1271404"/>
          <a:ext cx="720281" cy="626645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1" kern="1200">
            <a:solidFill>
              <a:schemeClr val="tx1"/>
            </a:solidFill>
          </a:endParaRPr>
        </a:p>
      </dsp:txBody>
      <dsp:txXfrm rot="-5400000">
        <a:off x="725212" y="1336830"/>
        <a:ext cx="431341" cy="495793"/>
      </dsp:txXfrm>
    </dsp:sp>
    <dsp:sp modelId="{74665E5E-C897-479E-A286-ADC2FBFB4C34}">
      <dsp:nvSpPr>
        <dsp:cNvPr id="0" name=""/>
        <dsp:cNvSpPr/>
      </dsp:nvSpPr>
      <dsp:spPr>
        <a:xfrm rot="5400000">
          <a:off x="917834" y="1882780"/>
          <a:ext cx="720281" cy="626645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Giving Legal advice</a:t>
          </a:r>
        </a:p>
      </dsp:txBody>
      <dsp:txXfrm rot="-5400000">
        <a:off x="1062304" y="1948206"/>
        <a:ext cx="431341" cy="495793"/>
      </dsp:txXfrm>
    </dsp:sp>
    <dsp:sp modelId="{B9F236C3-2EDE-4183-B388-33547C134190}">
      <dsp:nvSpPr>
        <dsp:cNvPr id="0" name=""/>
        <dsp:cNvSpPr/>
      </dsp:nvSpPr>
      <dsp:spPr>
        <a:xfrm>
          <a:off x="160818" y="1980018"/>
          <a:ext cx="777904" cy="4321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/>
            <a:t>Financial Market</a:t>
          </a:r>
          <a:endParaRPr lang="en-US" sz="900" b="1" kern="1200" dirty="0"/>
        </a:p>
      </dsp:txBody>
      <dsp:txXfrm>
        <a:off x="160818" y="1980018"/>
        <a:ext cx="777904" cy="432168"/>
      </dsp:txXfrm>
    </dsp:sp>
    <dsp:sp modelId="{14D477FB-92E5-4A09-94C9-2ED679650E22}">
      <dsp:nvSpPr>
        <dsp:cNvPr id="0" name=""/>
        <dsp:cNvSpPr/>
      </dsp:nvSpPr>
      <dsp:spPr>
        <a:xfrm rot="5400000">
          <a:off x="1594610" y="1882780"/>
          <a:ext cx="720281" cy="626645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4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1" kern="1200">
            <a:solidFill>
              <a:schemeClr val="tx1"/>
            </a:solidFill>
          </a:endParaRPr>
        </a:p>
      </dsp:txBody>
      <dsp:txXfrm rot="-5400000">
        <a:off x="1739080" y="1948206"/>
        <a:ext cx="431341" cy="495793"/>
      </dsp:txXfrm>
    </dsp:sp>
    <dsp:sp modelId="{458EEB28-E107-447E-8881-774C6330590A}">
      <dsp:nvSpPr>
        <dsp:cNvPr id="0" name=""/>
        <dsp:cNvSpPr/>
      </dsp:nvSpPr>
      <dsp:spPr>
        <a:xfrm rot="5400000">
          <a:off x="1257518" y="2352608"/>
          <a:ext cx="720281" cy="909738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Machine Translation</a:t>
          </a:r>
        </a:p>
      </dsp:txBody>
      <dsp:txXfrm rot="-5400000">
        <a:off x="1314413" y="2567383"/>
        <a:ext cx="606492" cy="480187"/>
      </dsp:txXfrm>
    </dsp:sp>
    <dsp:sp modelId="{B618303F-1B23-47EC-ACFA-F034BE2A94DF}">
      <dsp:nvSpPr>
        <dsp:cNvPr id="0" name=""/>
        <dsp:cNvSpPr/>
      </dsp:nvSpPr>
      <dsp:spPr>
        <a:xfrm>
          <a:off x="2110815" y="2614613"/>
          <a:ext cx="803834" cy="4321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/>
            <a:t>Robotics</a:t>
          </a:r>
          <a:endParaRPr lang="en-US" sz="900" b="1" kern="1200" dirty="0"/>
        </a:p>
      </dsp:txBody>
      <dsp:txXfrm>
        <a:off x="2110815" y="2614613"/>
        <a:ext cx="803834" cy="432168"/>
      </dsp:txXfrm>
    </dsp:sp>
    <dsp:sp modelId="{8B31DF43-7991-4363-97E1-392EEF84CD16}">
      <dsp:nvSpPr>
        <dsp:cNvPr id="0" name=""/>
        <dsp:cNvSpPr/>
      </dsp:nvSpPr>
      <dsp:spPr>
        <a:xfrm rot="5400000">
          <a:off x="580742" y="2494155"/>
          <a:ext cx="720281" cy="626645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6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1" kern="1200">
            <a:solidFill>
              <a:schemeClr val="tx1"/>
            </a:solidFill>
          </a:endParaRPr>
        </a:p>
      </dsp:txBody>
      <dsp:txXfrm rot="-5400000">
        <a:off x="725212" y="2559581"/>
        <a:ext cx="431341" cy="495793"/>
      </dsp:txXfrm>
    </dsp:sp>
    <dsp:sp modelId="{54218A27-B834-4F03-A6DD-B0C3AD90BE08}">
      <dsp:nvSpPr>
        <dsp:cNvPr id="0" name=""/>
        <dsp:cNvSpPr/>
      </dsp:nvSpPr>
      <dsp:spPr>
        <a:xfrm rot="5400000">
          <a:off x="917834" y="3105530"/>
          <a:ext cx="720281" cy="626645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Self Driving Cars</a:t>
          </a:r>
        </a:p>
      </dsp:txBody>
      <dsp:txXfrm rot="-5400000">
        <a:off x="1062304" y="3170956"/>
        <a:ext cx="431341" cy="495793"/>
      </dsp:txXfrm>
    </dsp:sp>
    <dsp:sp modelId="{1B1A9EED-5338-4AC3-84AB-DF5043F81A10}">
      <dsp:nvSpPr>
        <dsp:cNvPr id="0" name=""/>
        <dsp:cNvSpPr/>
      </dsp:nvSpPr>
      <dsp:spPr>
        <a:xfrm>
          <a:off x="160818" y="3202768"/>
          <a:ext cx="777904" cy="4321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/>
            <a:t>Drones</a:t>
          </a:r>
          <a:endParaRPr lang="en-US" sz="900" b="1" kern="1200" dirty="0"/>
        </a:p>
      </dsp:txBody>
      <dsp:txXfrm>
        <a:off x="160818" y="3202768"/>
        <a:ext cx="777904" cy="432168"/>
      </dsp:txXfrm>
    </dsp:sp>
    <dsp:sp modelId="{8623CCDD-B6F2-4F1C-928A-11E5265F73D5}">
      <dsp:nvSpPr>
        <dsp:cNvPr id="0" name=""/>
        <dsp:cNvSpPr/>
      </dsp:nvSpPr>
      <dsp:spPr>
        <a:xfrm rot="5400000">
          <a:off x="1594610" y="3105530"/>
          <a:ext cx="720281" cy="626645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1" kern="1200">
            <a:solidFill>
              <a:schemeClr val="tx1"/>
            </a:solidFill>
          </a:endParaRPr>
        </a:p>
      </dsp:txBody>
      <dsp:txXfrm rot="-5400000">
        <a:off x="1739080" y="3170956"/>
        <a:ext cx="431341" cy="4957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FFC4B-60D4-4503-AA06-00D78A0BE849}">
      <dsp:nvSpPr>
        <dsp:cNvPr id="0" name=""/>
        <dsp:cNvSpPr/>
      </dsp:nvSpPr>
      <dsp:spPr>
        <a:xfrm>
          <a:off x="1741263" y="1070474"/>
          <a:ext cx="1360619" cy="1176991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Artificial Intelligence</a:t>
          </a:r>
        </a:p>
      </dsp:txBody>
      <dsp:txXfrm>
        <a:off x="1966737" y="1265518"/>
        <a:ext cx="909671" cy="786903"/>
      </dsp:txXfrm>
    </dsp:sp>
    <dsp:sp modelId="{B87965A4-7E01-4A45-B9D1-24AA0F6D63B6}">
      <dsp:nvSpPr>
        <dsp:cNvPr id="0" name=""/>
        <dsp:cNvSpPr/>
      </dsp:nvSpPr>
      <dsp:spPr>
        <a:xfrm>
          <a:off x="2593272" y="507363"/>
          <a:ext cx="513357" cy="442325"/>
        </a:xfrm>
        <a:prstGeom prst="hexagon">
          <a:avLst>
            <a:gd name="adj" fmla="val 28900"/>
            <a:gd name="vf" fmla="val 11547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E9B3FB-5934-410A-BA9C-D6E977F7164D}">
      <dsp:nvSpPr>
        <dsp:cNvPr id="0" name=""/>
        <dsp:cNvSpPr/>
      </dsp:nvSpPr>
      <dsp:spPr>
        <a:xfrm>
          <a:off x="1866596" y="0"/>
          <a:ext cx="1115018" cy="964621"/>
        </a:xfrm>
        <a:prstGeom prst="hexagon">
          <a:avLst>
            <a:gd name="adj" fmla="val 2857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Cognitive Science</a:t>
          </a:r>
        </a:p>
      </dsp:txBody>
      <dsp:txXfrm>
        <a:off x="2051378" y="159858"/>
        <a:ext cx="745454" cy="644905"/>
      </dsp:txXfrm>
    </dsp:sp>
    <dsp:sp modelId="{93049F17-0E09-4AA1-AFA6-D9478FB5250A}">
      <dsp:nvSpPr>
        <dsp:cNvPr id="0" name=""/>
        <dsp:cNvSpPr/>
      </dsp:nvSpPr>
      <dsp:spPr>
        <a:xfrm>
          <a:off x="3192401" y="1334277"/>
          <a:ext cx="513357" cy="442325"/>
        </a:xfrm>
        <a:prstGeom prst="hexagon">
          <a:avLst>
            <a:gd name="adj" fmla="val 28900"/>
            <a:gd name="vf" fmla="val 11547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CFEE29-FD2D-4A4C-8E35-1FDF36CD8FA6}">
      <dsp:nvSpPr>
        <dsp:cNvPr id="0" name=""/>
        <dsp:cNvSpPr/>
      </dsp:nvSpPr>
      <dsp:spPr>
        <a:xfrm>
          <a:off x="2889197" y="593307"/>
          <a:ext cx="1115018" cy="964621"/>
        </a:xfrm>
        <a:prstGeom prst="hexagon">
          <a:avLst>
            <a:gd name="adj" fmla="val 28570"/>
            <a:gd name="vf" fmla="val 115470"/>
          </a:avLst>
        </a:prstGeom>
        <a:solidFill>
          <a:schemeClr val="accent4">
            <a:hueOff val="2457947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Probability</a:t>
          </a:r>
        </a:p>
      </dsp:txBody>
      <dsp:txXfrm>
        <a:off x="3073979" y="753165"/>
        <a:ext cx="745454" cy="644905"/>
      </dsp:txXfrm>
    </dsp:sp>
    <dsp:sp modelId="{30DF18F7-9619-4E6A-9C1F-B3A01EA4C335}">
      <dsp:nvSpPr>
        <dsp:cNvPr id="0" name=""/>
        <dsp:cNvSpPr/>
      </dsp:nvSpPr>
      <dsp:spPr>
        <a:xfrm>
          <a:off x="2776207" y="2267707"/>
          <a:ext cx="513357" cy="442325"/>
        </a:xfrm>
        <a:prstGeom prst="hexagon">
          <a:avLst>
            <a:gd name="adj" fmla="val 28900"/>
            <a:gd name="vf" fmla="val 11547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E50B76-247A-4976-87DF-EF6EE7DCED8B}">
      <dsp:nvSpPr>
        <dsp:cNvPr id="0" name=""/>
        <dsp:cNvSpPr/>
      </dsp:nvSpPr>
      <dsp:spPr>
        <a:xfrm>
          <a:off x="2889197" y="1759679"/>
          <a:ext cx="1115018" cy="964621"/>
        </a:xfrm>
        <a:prstGeom prst="hexagon">
          <a:avLst>
            <a:gd name="adj" fmla="val 28570"/>
            <a:gd name="vf" fmla="val 115470"/>
          </a:avLst>
        </a:prstGeom>
        <a:solidFill>
          <a:schemeClr val="accent4">
            <a:hueOff val="4915895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Programming</a:t>
          </a:r>
        </a:p>
      </dsp:txBody>
      <dsp:txXfrm>
        <a:off x="3073979" y="1919537"/>
        <a:ext cx="745454" cy="644905"/>
      </dsp:txXfrm>
    </dsp:sp>
    <dsp:sp modelId="{C1431D6C-ACA0-432B-9CE9-8D734EDD7742}">
      <dsp:nvSpPr>
        <dsp:cNvPr id="0" name=""/>
        <dsp:cNvSpPr/>
      </dsp:nvSpPr>
      <dsp:spPr>
        <a:xfrm>
          <a:off x="1743795" y="2364600"/>
          <a:ext cx="513357" cy="442325"/>
        </a:xfrm>
        <a:prstGeom prst="hexagon">
          <a:avLst>
            <a:gd name="adj" fmla="val 28900"/>
            <a:gd name="vf" fmla="val 11547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44D0FC-E4C6-4527-AF14-F27D2351E56F}">
      <dsp:nvSpPr>
        <dsp:cNvPr id="0" name=""/>
        <dsp:cNvSpPr/>
      </dsp:nvSpPr>
      <dsp:spPr>
        <a:xfrm>
          <a:off x="1866596" y="2353650"/>
          <a:ext cx="1115018" cy="964621"/>
        </a:xfrm>
        <a:prstGeom prst="hexagon">
          <a:avLst>
            <a:gd name="adj" fmla="val 28570"/>
            <a:gd name="vf" fmla="val 115470"/>
          </a:avLst>
        </a:prstGeom>
        <a:solidFill>
          <a:schemeClr val="accent4">
            <a:hueOff val="7373843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Linear Algebra</a:t>
          </a:r>
        </a:p>
      </dsp:txBody>
      <dsp:txXfrm>
        <a:off x="2051378" y="2513508"/>
        <a:ext cx="745454" cy="644905"/>
      </dsp:txXfrm>
    </dsp:sp>
    <dsp:sp modelId="{4CE6E4F2-A406-4B20-8E11-CEFC42E36AAE}">
      <dsp:nvSpPr>
        <dsp:cNvPr id="0" name=""/>
        <dsp:cNvSpPr/>
      </dsp:nvSpPr>
      <dsp:spPr>
        <a:xfrm>
          <a:off x="1134855" y="1538019"/>
          <a:ext cx="513357" cy="442325"/>
        </a:xfrm>
        <a:prstGeom prst="hexagon">
          <a:avLst>
            <a:gd name="adj" fmla="val 28900"/>
            <a:gd name="vf" fmla="val 11547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F5C007-E235-4031-B8DD-AA85091D3F25}">
      <dsp:nvSpPr>
        <dsp:cNvPr id="0" name=""/>
        <dsp:cNvSpPr/>
      </dsp:nvSpPr>
      <dsp:spPr>
        <a:xfrm>
          <a:off x="839247" y="1760343"/>
          <a:ext cx="1115018" cy="964621"/>
        </a:xfrm>
        <a:prstGeom prst="hexagon">
          <a:avLst>
            <a:gd name="adj" fmla="val 28570"/>
            <a:gd name="vf" fmla="val 115470"/>
          </a:avLst>
        </a:prstGeom>
        <a:solidFill>
          <a:schemeClr val="accent4">
            <a:hueOff val="983179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Philosophy</a:t>
          </a:r>
        </a:p>
      </dsp:txBody>
      <dsp:txXfrm>
        <a:off x="1024029" y="1920201"/>
        <a:ext cx="745454" cy="644905"/>
      </dsp:txXfrm>
    </dsp:sp>
    <dsp:sp modelId="{1679D9C6-6231-4A51-90EE-1BB6EE444D17}">
      <dsp:nvSpPr>
        <dsp:cNvPr id="0" name=""/>
        <dsp:cNvSpPr/>
      </dsp:nvSpPr>
      <dsp:spPr>
        <a:xfrm>
          <a:off x="839247" y="591979"/>
          <a:ext cx="1115018" cy="964621"/>
        </a:xfrm>
        <a:prstGeom prst="hexagon">
          <a:avLst>
            <a:gd name="adj" fmla="val 28570"/>
            <a:gd name="vf" fmla="val 115470"/>
          </a:avLst>
        </a:prstGeom>
        <a:solidFill>
          <a:schemeClr val="accent4">
            <a:hueOff val="12289737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Neuroscience</a:t>
          </a:r>
        </a:p>
      </dsp:txBody>
      <dsp:txXfrm>
        <a:off x="1024029" y="751837"/>
        <a:ext cx="745454" cy="64490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08DD09-A68F-45EA-9D0B-B6DB9ABF83B5}">
      <dsp:nvSpPr>
        <dsp:cNvPr id="0" name=""/>
        <dsp:cNvSpPr/>
      </dsp:nvSpPr>
      <dsp:spPr>
        <a:xfrm rot="2574802">
          <a:off x="2093358" y="3042590"/>
          <a:ext cx="626570" cy="55546"/>
        </a:xfrm>
        <a:custGeom>
          <a:avLst/>
          <a:gdLst/>
          <a:ahLst/>
          <a:cxnLst/>
          <a:rect l="0" t="0" r="0" b="0"/>
          <a:pathLst>
            <a:path>
              <a:moveTo>
                <a:pt x="0" y="27773"/>
              </a:moveTo>
              <a:lnTo>
                <a:pt x="626570" y="27773"/>
              </a:lnTo>
            </a:path>
          </a:pathLst>
        </a:custGeom>
        <a:noFill/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317855-DF03-49FE-959F-8775115040D4}">
      <dsp:nvSpPr>
        <dsp:cNvPr id="0" name=""/>
        <dsp:cNvSpPr/>
      </dsp:nvSpPr>
      <dsp:spPr>
        <a:xfrm>
          <a:off x="2177198" y="2165216"/>
          <a:ext cx="624858" cy="55546"/>
        </a:xfrm>
        <a:custGeom>
          <a:avLst/>
          <a:gdLst/>
          <a:ahLst/>
          <a:cxnLst/>
          <a:rect l="0" t="0" r="0" b="0"/>
          <a:pathLst>
            <a:path>
              <a:moveTo>
                <a:pt x="0" y="27773"/>
              </a:moveTo>
              <a:lnTo>
                <a:pt x="624858" y="27773"/>
              </a:lnTo>
            </a:path>
          </a:pathLst>
        </a:custGeom>
        <a:noFill/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1426FF-9A98-45E7-86E2-B782D1C5CA62}">
      <dsp:nvSpPr>
        <dsp:cNvPr id="0" name=""/>
        <dsp:cNvSpPr/>
      </dsp:nvSpPr>
      <dsp:spPr>
        <a:xfrm rot="19025853">
          <a:off x="2102044" y="1310142"/>
          <a:ext cx="561929" cy="55546"/>
        </a:xfrm>
        <a:custGeom>
          <a:avLst/>
          <a:gdLst/>
          <a:ahLst/>
          <a:cxnLst/>
          <a:rect l="0" t="0" r="0" b="0"/>
          <a:pathLst>
            <a:path>
              <a:moveTo>
                <a:pt x="0" y="27773"/>
              </a:moveTo>
              <a:lnTo>
                <a:pt x="561929" y="27773"/>
              </a:lnTo>
            </a:path>
          </a:pathLst>
        </a:custGeom>
        <a:noFill/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9F62DB-B6B0-4416-A307-668CBC7AA639}">
      <dsp:nvSpPr>
        <dsp:cNvPr id="0" name=""/>
        <dsp:cNvSpPr/>
      </dsp:nvSpPr>
      <dsp:spPr>
        <a:xfrm>
          <a:off x="442517" y="1172589"/>
          <a:ext cx="2040801" cy="2040801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0A123C-AB0B-45A1-9E3B-327F85AF84F4}">
      <dsp:nvSpPr>
        <dsp:cNvPr id="0" name=""/>
        <dsp:cNvSpPr/>
      </dsp:nvSpPr>
      <dsp:spPr>
        <a:xfrm>
          <a:off x="2428818" y="-32076"/>
          <a:ext cx="1321557" cy="142666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Supervised Learning: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Classification/Regression</a:t>
          </a:r>
        </a:p>
      </dsp:txBody>
      <dsp:txXfrm>
        <a:off x="2622356" y="176854"/>
        <a:ext cx="934481" cy="1008806"/>
      </dsp:txXfrm>
    </dsp:sp>
    <dsp:sp modelId="{CB2B4A9E-BE3E-4CB2-B082-BCE4B2911727}">
      <dsp:nvSpPr>
        <dsp:cNvPr id="0" name=""/>
        <dsp:cNvSpPr/>
      </dsp:nvSpPr>
      <dsp:spPr>
        <a:xfrm>
          <a:off x="3751478" y="-32076"/>
          <a:ext cx="1982336" cy="1426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Multilayered </a:t>
          </a:r>
          <a:r>
            <a:rPr lang="en-US" sz="1100" kern="1200" dirty="0" err="1"/>
            <a:t>Perceptrons</a:t>
          </a:r>
          <a:r>
            <a:rPr lang="en-US" sz="1100" kern="1200" dirty="0"/>
            <a:t> (MLP)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Convolutional Neural Networks (CNN)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Recurrent Neural Networks (RNN)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Deep Belief Networks</a:t>
          </a:r>
        </a:p>
      </dsp:txBody>
      <dsp:txXfrm>
        <a:off x="3751478" y="-32076"/>
        <a:ext cx="1982336" cy="1426666"/>
      </dsp:txXfrm>
    </dsp:sp>
    <dsp:sp modelId="{FC55E2AF-DEE7-415B-B165-9ADDFE3ACC26}">
      <dsp:nvSpPr>
        <dsp:cNvPr id="0" name=""/>
        <dsp:cNvSpPr/>
      </dsp:nvSpPr>
      <dsp:spPr>
        <a:xfrm>
          <a:off x="2802057" y="1503791"/>
          <a:ext cx="1372483" cy="137839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Unsupervised Learning: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Dimensionality Reduction/ Generating Data</a:t>
          </a:r>
        </a:p>
      </dsp:txBody>
      <dsp:txXfrm>
        <a:off x="3003052" y="1705653"/>
        <a:ext cx="970493" cy="974673"/>
      </dsp:txXfrm>
    </dsp:sp>
    <dsp:sp modelId="{B1B540B8-61E8-40A4-B2AB-DBD862B3D013}">
      <dsp:nvSpPr>
        <dsp:cNvPr id="0" name=""/>
        <dsp:cNvSpPr/>
      </dsp:nvSpPr>
      <dsp:spPr>
        <a:xfrm>
          <a:off x="4111985" y="1503791"/>
          <a:ext cx="2058725" cy="1378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Self Organized Maps (SOM)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Restricted Boltzmann Machines (RBM)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Autoencoders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Generative </a:t>
          </a:r>
          <a:r>
            <a:rPr lang="en-US" sz="1100" kern="1200" dirty="0" err="1"/>
            <a:t>Adversial</a:t>
          </a:r>
          <a:r>
            <a:rPr lang="en-US" sz="1100" kern="1200" dirty="0"/>
            <a:t> Networks (GANs)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Deep Belief Networks</a:t>
          </a:r>
        </a:p>
      </dsp:txBody>
      <dsp:txXfrm>
        <a:off x="4111985" y="1503791"/>
        <a:ext cx="2058725" cy="1378397"/>
      </dsp:txXfrm>
    </dsp:sp>
    <dsp:sp modelId="{80C0C8DB-DD90-4E51-9E3F-2C6046039745}">
      <dsp:nvSpPr>
        <dsp:cNvPr id="0" name=""/>
        <dsp:cNvSpPr/>
      </dsp:nvSpPr>
      <dsp:spPr>
        <a:xfrm>
          <a:off x="2425711" y="3128415"/>
          <a:ext cx="1326528" cy="115261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Reinforcement Learning:</a:t>
          </a:r>
          <a:br>
            <a:rPr lang="en-US" sz="1100" kern="1200" dirty="0"/>
          </a:br>
          <a:r>
            <a:rPr lang="en-US" sz="1100" kern="1200" dirty="0"/>
            <a:t>Robotics/ Inventory Management</a:t>
          </a:r>
        </a:p>
      </dsp:txBody>
      <dsp:txXfrm>
        <a:off x="2619977" y="3297212"/>
        <a:ext cx="937996" cy="815021"/>
      </dsp:txXfrm>
    </dsp:sp>
    <dsp:sp modelId="{447F9C1A-822F-4EC1-84A4-39D86E79E772}">
      <dsp:nvSpPr>
        <dsp:cNvPr id="0" name=""/>
        <dsp:cNvSpPr/>
      </dsp:nvSpPr>
      <dsp:spPr>
        <a:xfrm>
          <a:off x="3747128" y="3128415"/>
          <a:ext cx="1989793" cy="1152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Q- learning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Monte Carlo Methods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Temporal Difference Methods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DQN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Policy Gradients</a:t>
          </a:r>
        </a:p>
      </dsp:txBody>
      <dsp:txXfrm>
        <a:off x="3747128" y="3128415"/>
        <a:ext cx="1989793" cy="11526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gif>
</file>

<file path=ppt/media/image24.jpg>
</file>

<file path=ppt/media/image25.jp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gif>
</file>

<file path=ppt/media/image37.png>
</file>

<file path=ppt/media/image38.gif>
</file>

<file path=ppt/media/image39.gif>
</file>

<file path=ppt/media/image4.png>
</file>

<file path=ppt/media/image40.pn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47.gif>
</file>

<file path=ppt/media/image47.png>
</file>

<file path=ppt/media/image48.png>
</file>

<file path=ppt/media/image49.png>
</file>

<file path=ppt/media/image5.png>
</file>

<file path=ppt/media/image50.jpeg>
</file>

<file path=ppt/media/image51.jpg>
</file>

<file path=ppt/media/image52.jpg>
</file>

<file path=ppt/media/image53.jpg>
</file>

<file path=ppt/media/image54.jpeg>
</file>

<file path=ppt/media/image55.jpeg>
</file>

<file path=ppt/media/image55.png>
</file>

<file path=ppt/media/image56.png>
</file>

<file path=ppt/media/image57.png>
</file>

<file path=ppt/media/image58.png>
</file>

<file path=ppt/media/image59.gif>
</file>

<file path=ppt/media/image6.png>
</file>

<file path=ppt/media/image60.png>
</file>

<file path=ppt/media/image61.gif>
</file>

<file path=ppt/media/image62.jpeg>
</file>

<file path=ppt/media/image63.jpeg>
</file>

<file path=ppt/media/image64.jpeg>
</file>

<file path=ppt/media/image65.png>
</file>

<file path=ppt/media/image66.png>
</file>

<file path=ppt/media/image67.gif>
</file>

<file path=ppt/media/image68.png>
</file>

<file path=ppt/media/image69.png>
</file>

<file path=ppt/media/image7.png>
</file>

<file path=ppt/media/image73.png>
</file>

<file path=ppt/media/image74.png>
</file>

<file path=ppt/media/image7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4D8AA4-FAC8-D541-828B-5D224023C5BD}" type="datetimeFigureOut">
              <a:rPr lang="en-US" smtClean="0"/>
              <a:t>9/14/18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5D7320-C019-374D-9DF8-890EC923A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77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Netflix, Amazon Recommendation</a:t>
            </a:r>
          </a:p>
          <a:p>
            <a:r>
              <a:rPr lang="en-IN" dirty="0"/>
              <a:t>Facebook Feed</a:t>
            </a:r>
          </a:p>
          <a:p>
            <a:r>
              <a:rPr lang="en-IN" dirty="0"/>
              <a:t>Word correction</a:t>
            </a:r>
          </a:p>
          <a:p>
            <a:r>
              <a:rPr lang="en-IN" dirty="0"/>
              <a:t>Word Suggestion</a:t>
            </a:r>
          </a:p>
          <a:p>
            <a:r>
              <a:rPr lang="en-IN" dirty="0"/>
              <a:t>Grammar Check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37124491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just" fontAlgn="base">
              <a:spcAft>
                <a:spcPct val="0"/>
              </a:spcAft>
              <a:buClr>
                <a:srgbClr val="3333CC"/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altLang="en-US" sz="1200" kern="0" dirty="0">
                <a:solidFill>
                  <a:srgbClr val="000000"/>
                </a:solidFill>
                <a:latin typeface="Tahoma"/>
              </a:rPr>
              <a:t>Each terminal button is connected to other neurons across a small gap called a </a:t>
            </a:r>
            <a:r>
              <a:rPr lang="en-GB" altLang="en-US" sz="1200" b="1" kern="0" dirty="0">
                <a:solidFill>
                  <a:srgbClr val="000000"/>
                </a:solidFill>
                <a:latin typeface="Tahoma"/>
              </a:rPr>
              <a:t>synapse</a:t>
            </a:r>
            <a:r>
              <a:rPr lang="en-GB" altLang="en-US" sz="1200" kern="0" dirty="0">
                <a:solidFill>
                  <a:srgbClr val="000000"/>
                </a:solidFill>
                <a:latin typeface="Tahoma"/>
              </a:rPr>
              <a:t>.</a:t>
            </a:r>
          </a:p>
          <a:p>
            <a:pPr lvl="0" algn="just" fontAlgn="base">
              <a:lnSpc>
                <a:spcPct val="80000"/>
              </a:lnSpc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1200" kern="0" dirty="0">
                <a:solidFill>
                  <a:srgbClr val="000000"/>
                </a:solidFill>
                <a:latin typeface="Arial"/>
                <a:cs typeface="Arial"/>
              </a:rPr>
              <a:t>Neuron collects signals from </a:t>
            </a:r>
            <a:r>
              <a:rPr lang="en-US" altLang="en-US" sz="1200" b="1" i="1" kern="0" dirty="0">
                <a:solidFill>
                  <a:srgbClr val="000000"/>
                </a:solidFill>
                <a:latin typeface="Arial"/>
                <a:cs typeface="Arial"/>
              </a:rPr>
              <a:t>dendrites.</a:t>
            </a:r>
            <a:endParaRPr lang="en-US" altLang="en-US" sz="1200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lvl="0" algn="just" fontAlgn="base">
              <a:lnSpc>
                <a:spcPct val="80000"/>
              </a:lnSpc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1200" kern="0" dirty="0">
                <a:solidFill>
                  <a:srgbClr val="000000"/>
                </a:solidFill>
                <a:latin typeface="Arial"/>
                <a:cs typeface="Arial"/>
              </a:rPr>
              <a:t>Sends out spikes of electrical activity through an </a:t>
            </a:r>
            <a:r>
              <a:rPr lang="en-US" altLang="en-US" sz="1200" b="1" i="1" kern="0" dirty="0">
                <a:solidFill>
                  <a:srgbClr val="000000"/>
                </a:solidFill>
                <a:latin typeface="Arial"/>
                <a:cs typeface="Arial"/>
              </a:rPr>
              <a:t>axon</a:t>
            </a:r>
            <a:r>
              <a:rPr lang="en-US" altLang="en-US" sz="1200" kern="0" dirty="0">
                <a:solidFill>
                  <a:srgbClr val="000000"/>
                </a:solidFill>
                <a:latin typeface="Arial"/>
                <a:cs typeface="Arial"/>
              </a:rPr>
              <a:t>, which splits into thousands of branches.</a:t>
            </a:r>
          </a:p>
          <a:p>
            <a:pPr lvl="0" algn="just" fontAlgn="base">
              <a:lnSpc>
                <a:spcPct val="80000"/>
              </a:lnSpc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1200" kern="0" dirty="0">
                <a:solidFill>
                  <a:srgbClr val="000000"/>
                </a:solidFill>
                <a:latin typeface="Arial"/>
                <a:cs typeface="Arial"/>
              </a:rPr>
              <a:t>At end of each brand, a </a:t>
            </a:r>
            <a:r>
              <a:rPr lang="en-US" altLang="en-US" sz="1200" i="1" kern="0" dirty="0">
                <a:solidFill>
                  <a:srgbClr val="000000"/>
                </a:solidFill>
                <a:latin typeface="Arial"/>
                <a:cs typeface="Arial"/>
              </a:rPr>
              <a:t>synapses</a:t>
            </a:r>
            <a:r>
              <a:rPr lang="en-US" altLang="en-US" sz="1200" kern="0" dirty="0">
                <a:solidFill>
                  <a:srgbClr val="000000"/>
                </a:solidFill>
                <a:latin typeface="Arial"/>
                <a:cs typeface="Arial"/>
              </a:rPr>
              <a:t> converts activity into either </a:t>
            </a:r>
            <a:r>
              <a:rPr lang="en-US" altLang="en-US" sz="1200" b="1" kern="0" dirty="0">
                <a:solidFill>
                  <a:srgbClr val="000000"/>
                </a:solidFill>
                <a:latin typeface="Arial"/>
                <a:cs typeface="Arial"/>
              </a:rPr>
              <a:t>exciting or inhibiting activity</a:t>
            </a:r>
            <a:r>
              <a:rPr lang="en-US" altLang="en-US" sz="1200" kern="0" dirty="0">
                <a:solidFill>
                  <a:srgbClr val="000000"/>
                </a:solidFill>
                <a:latin typeface="Arial"/>
                <a:cs typeface="Arial"/>
              </a:rPr>
              <a:t> of a dendrite at another neuron.</a:t>
            </a:r>
          </a:p>
          <a:p>
            <a:pPr lvl="0" algn="just" fontAlgn="base">
              <a:lnSpc>
                <a:spcPct val="80000"/>
              </a:lnSpc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1200" kern="0" dirty="0">
                <a:solidFill>
                  <a:srgbClr val="000000"/>
                </a:solidFill>
                <a:latin typeface="Arial"/>
                <a:cs typeface="Arial"/>
              </a:rPr>
              <a:t>Neuron </a:t>
            </a:r>
            <a:r>
              <a:rPr lang="en-US" altLang="en-US" sz="1200" b="1" i="1" kern="0" dirty="0">
                <a:solidFill>
                  <a:srgbClr val="000000"/>
                </a:solidFill>
                <a:latin typeface="Arial"/>
                <a:cs typeface="Arial"/>
              </a:rPr>
              <a:t>fires</a:t>
            </a:r>
            <a:r>
              <a:rPr lang="en-US" altLang="en-US" sz="1200" kern="0" dirty="0">
                <a:solidFill>
                  <a:srgbClr val="000000"/>
                </a:solidFill>
                <a:latin typeface="Arial"/>
                <a:cs typeface="Arial"/>
              </a:rPr>
              <a:t> when exciting activity surpasses inhibitory activity.</a:t>
            </a:r>
          </a:p>
          <a:p>
            <a:pPr lvl="0" algn="just" fontAlgn="base">
              <a:lnSpc>
                <a:spcPct val="80000"/>
              </a:lnSpc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Char char="§"/>
            </a:pPr>
            <a:endParaRPr lang="en-US" altLang="en-US" sz="1200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lvl="0" algn="just" fontAlgn="base">
              <a:lnSpc>
                <a:spcPct val="80000"/>
              </a:lnSpc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1200" b="1" kern="0" dirty="0">
                <a:solidFill>
                  <a:srgbClr val="000000"/>
                </a:solidFill>
                <a:latin typeface="Arial"/>
                <a:cs typeface="Arial"/>
              </a:rPr>
              <a:t>Learning</a:t>
            </a:r>
            <a:r>
              <a:rPr lang="en-US" altLang="en-US" sz="1200" kern="0" dirty="0">
                <a:solidFill>
                  <a:srgbClr val="000000"/>
                </a:solidFill>
                <a:latin typeface="Arial"/>
                <a:cs typeface="Arial"/>
              </a:rPr>
              <a:t> changes the effectiveness of the synapses.</a:t>
            </a:r>
            <a:endParaRPr lang="en-IN" dirty="0"/>
          </a:p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3652293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2927859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8970293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32724368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26537703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12615744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8708381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2346056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18918718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809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40935144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22482117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18973330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24660231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5037805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5724445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24452418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4380402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10723313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3702442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4173804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March 2016</a:t>
            </a:r>
          </a:p>
          <a:p>
            <a:r>
              <a:rPr lang="en-IN" dirty="0"/>
              <a:t>Deep Neural Network</a:t>
            </a:r>
          </a:p>
          <a:p>
            <a:r>
              <a:rPr lang="en-IN" dirty="0"/>
              <a:t>Advance Tree searches</a:t>
            </a:r>
          </a:p>
          <a:p>
            <a:r>
              <a:rPr lang="en-IN" dirty="0"/>
              <a:t>Reinforcement Learning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31670536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164680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738220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25901424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25678499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10338160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2740585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31467348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1943</a:t>
            </a:r>
          </a:p>
          <a:p>
            <a:r>
              <a:rPr lang="en-IN" dirty="0"/>
              <a:t>At this time Von Neuman was still busy designing computer</a:t>
            </a:r>
          </a:p>
          <a:p>
            <a:r>
              <a:rPr lang="en-IN" dirty="0"/>
              <a:t>The first computer was completed in 1946 (started 1943) By Eckert and  Mauchly at University of Pennsylvania. Contained 18,000 vacuum tubes and weighed 50 tons.  And occupied 1,800 </a:t>
            </a:r>
            <a:r>
              <a:rPr lang="en-IN" dirty="0" err="1"/>
              <a:t>sqft</a:t>
            </a:r>
            <a:r>
              <a:rPr lang="en-IN" dirty="0"/>
              <a:t> area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125911230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71823230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81738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2014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44864154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AF50CF-EED6-40DE-8E4C-5F7AD0182BA8}" type="slidenum">
              <a:rPr lang="en-US"/>
              <a:pPr>
                <a:defRPr/>
              </a:pPr>
              <a:t>57</a:t>
            </a:fld>
            <a:endParaRPr lang="en-US"/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r>
              <a:rPr lang="en-US" dirty="0"/>
              <a:t>What is machine learning?	</a:t>
            </a:r>
          </a:p>
        </p:txBody>
      </p:sp>
    </p:spTree>
    <p:extLst>
      <p:ext uri="{BB962C8B-B14F-4D97-AF65-F5344CB8AC3E}">
        <p14:creationId xmlns:p14="http://schemas.microsoft.com/office/powerpoint/2010/main" val="329179456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11300644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36947930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123952815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327814847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94693879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379850502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273980515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1969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371992424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ECDBE18-7399-4062-B75D-273084AA4960}" type="slidenum">
              <a:rPr lang="en-US"/>
              <a:pPr>
                <a:defRPr/>
              </a:pPr>
              <a:t>68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r>
              <a:rPr lang="en-US" dirty="0"/>
              <a:t>What is machine learning?	</a:t>
            </a:r>
          </a:p>
        </p:txBody>
      </p:sp>
    </p:spTree>
    <p:extLst>
      <p:ext uri="{BB962C8B-B14F-4D97-AF65-F5344CB8AC3E}">
        <p14:creationId xmlns:p14="http://schemas.microsoft.com/office/powerpoint/2010/main" val="2714994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Google Translate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402160638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30437944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Google Translate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2549856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869160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Hebb, D.O. (1949). The Organization of Behavior. New York: Wiley &amp; Sons.</a:t>
            </a:r>
          </a:p>
        </p:txBody>
      </p:sp>
    </p:spTree>
    <p:extLst>
      <p:ext uri="{BB962C8B-B14F-4D97-AF65-F5344CB8AC3E}">
        <p14:creationId xmlns:p14="http://schemas.microsoft.com/office/powerpoint/2010/main" val="110443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830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58637" y="601725"/>
            <a:ext cx="4152489" cy="1906073"/>
          </a:xfrm>
        </p:spPr>
        <p:txBody>
          <a:bodyPr bIns="0" anchor="b">
            <a:normAutofit/>
          </a:bodyPr>
          <a:lstStyle>
            <a:lvl1pPr algn="l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8637" y="2648404"/>
            <a:ext cx="4152489" cy="733216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200" b="0" cap="all" baseline="0">
                <a:solidFill>
                  <a:schemeClr val="tx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58636" y="246981"/>
            <a:ext cx="2253322" cy="2319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7186" y="4660242"/>
            <a:ext cx="601504" cy="377684"/>
          </a:xfrm>
        </p:spPr>
        <p:txBody>
          <a:bodyPr/>
          <a:lstStyle>
            <a:lvl1pPr>
              <a:defRPr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fld id="{CF80C4C3-DFD1-1348-BA72-F24796CD4F1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86" y="343736"/>
            <a:ext cx="0" cy="1908568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4648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3983" y="478882"/>
            <a:ext cx="0" cy="800376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6987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88522" y="660952"/>
            <a:ext cx="827270" cy="343319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1560" y="660952"/>
            <a:ext cx="3906880" cy="343319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5188521" y="539455"/>
            <a:ext cx="822605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7049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79"/>
            <a:ext cx="6172200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342900" y="1200151"/>
            <a:ext cx="6172200" cy="3394472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381765-B5C7-4F56-8445-D274F340A6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777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94" y="589941"/>
            <a:ext cx="0" cy="800376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17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559" y="1317097"/>
            <a:ext cx="4143811" cy="1415963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1559" y="2854647"/>
            <a:ext cx="4143811" cy="759697"/>
          </a:xfrm>
        </p:spPr>
        <p:txBody>
          <a:bodyPr tIns="91440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84324" y="478882"/>
            <a:ext cx="0" cy="2133830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69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560" y="603668"/>
            <a:ext cx="4859566" cy="794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559" y="1510452"/>
            <a:ext cx="2309768" cy="25781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1357" y="1510453"/>
            <a:ext cx="2309768" cy="25781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90982" y="603668"/>
            <a:ext cx="0" cy="800376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111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560" y="603124"/>
            <a:ext cx="4859567" cy="7922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1560" y="1514663"/>
            <a:ext cx="2309768" cy="60145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1560" y="2118203"/>
            <a:ext cx="2309768" cy="19833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1357" y="1517253"/>
            <a:ext cx="2309768" cy="60167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1357" y="2116119"/>
            <a:ext cx="2309768" cy="19780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94" y="594987"/>
            <a:ext cx="0" cy="800376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232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57430" y="589941"/>
            <a:ext cx="0" cy="800376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807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291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518" y="599230"/>
            <a:ext cx="1747226" cy="1685338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9992" y="599230"/>
            <a:ext cx="2871134" cy="349412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1559" y="2404119"/>
            <a:ext cx="1748249" cy="1686136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94" y="478882"/>
            <a:ext cx="0" cy="1685338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580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3747376" y="361629"/>
            <a:ext cx="2633540" cy="3861826"/>
            <a:chOff x="4996501" y="482171"/>
            <a:chExt cx="3511387" cy="5149101"/>
          </a:xfrm>
        </p:grpSpPr>
        <p:sp>
          <p:nvSpPr>
            <p:cNvPr id="14" name="Rectangle 13"/>
            <p:cNvSpPr/>
            <p:nvPr/>
          </p:nvSpPr>
          <p:spPr>
            <a:xfrm>
              <a:off x="4996501" y="482171"/>
              <a:ext cx="3511387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5312152" y="812506"/>
              <a:ext cx="2883013" cy="4479361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51" y="847135"/>
            <a:ext cx="2364662" cy="137293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30096" y="841908"/>
            <a:ext cx="1676249" cy="2899745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1559" y="2359494"/>
            <a:ext cx="2361274" cy="1502807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51559" y="4102393"/>
            <a:ext cx="2365254" cy="240092"/>
          </a:xfrm>
        </p:spPr>
        <p:txBody>
          <a:bodyPr/>
          <a:lstStyle>
            <a:lvl1pPr algn="l">
              <a:defRPr/>
            </a:lvl1pPr>
          </a:lstStyle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52190" y="238981"/>
            <a:ext cx="2364623" cy="24069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70877" y="479679"/>
            <a:ext cx="0" cy="1620843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288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511800"/>
            <a:ext cx="6858000" cy="311049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/>
          <a:srcRect t="2873" b="-2873"/>
          <a:stretch/>
        </p:blipFill>
        <p:spPr>
          <a:xfrm>
            <a:off x="0" y="4622292"/>
            <a:ext cx="6858000" cy="53662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51560" y="603391"/>
            <a:ext cx="4859566" cy="7869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1560" y="1511800"/>
            <a:ext cx="4859566" cy="2587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34907" y="247778"/>
            <a:ext cx="1776219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4E981-153C-2348-9BAB-897772E9452E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51560" y="246981"/>
            <a:ext cx="2956562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7194" y="4728601"/>
            <a:ext cx="596810" cy="3776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fld id="{CF80C4C3-DFD1-1348-BA72-F24796CD4F1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4628454"/>
            <a:ext cx="6858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40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3" r:id="rId1"/>
    <p:sldLayoutId id="2147484374" r:id="rId2"/>
    <p:sldLayoutId id="2147484375" r:id="rId3"/>
    <p:sldLayoutId id="2147484376" r:id="rId4"/>
    <p:sldLayoutId id="2147484377" r:id="rId5"/>
    <p:sldLayoutId id="2147484378" r:id="rId6"/>
    <p:sldLayoutId id="2147484379" r:id="rId7"/>
    <p:sldLayoutId id="2147484380" r:id="rId8"/>
    <p:sldLayoutId id="2147484381" r:id="rId9"/>
    <p:sldLayoutId id="2147484382" r:id="rId10"/>
    <p:sldLayoutId id="2147484383" r:id="rId11"/>
    <p:sldLayoutId id="2147484384" r:id="rId12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51435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hyperlink" Target="http://dramitakapoor.com/" TargetMode="External"/><Relationship Id="rId4" Type="http://schemas.openxmlformats.org/officeDocument/2006/relationships/image" Target="../media/image5.png"/><Relationship Id="rId9" Type="http://schemas.openxmlformats.org/officeDocument/2006/relationships/hyperlink" Target="mailto:dr.amita.kapoor@ieee.or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gif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jpeg"/><Relationship Id="rId5" Type="http://schemas.openxmlformats.org/officeDocument/2006/relationships/hyperlink" Target="http://nautil.us/issue/21/information/the-man-who-tried-to-redeem-the-world-with-logic" TargetMode="External"/><Relationship Id="rId4" Type="http://schemas.openxmlformats.org/officeDocument/2006/relationships/hyperlink" Target="https://chatbotslife.com/keras-in-a-single-mcculloch-pitts-neuron-317397cccd45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gi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jpeg"/><Relationship Id="rId4" Type="http://schemas.openxmlformats.org/officeDocument/2006/relationships/image" Target="../media/image54.jpeg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9" Type="http://schemas.openxmlformats.org/officeDocument/2006/relationships/notesSlide" Target="../notesSlides/notesSlide49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gi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gif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jpe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74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gi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77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3D30D-1F8E-A945-88BB-B6646FF432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0545" y="908317"/>
            <a:ext cx="4940046" cy="1343025"/>
          </a:xfrm>
        </p:spPr>
        <p:txBody>
          <a:bodyPr>
            <a:normAutofit/>
          </a:bodyPr>
          <a:lstStyle/>
          <a:p>
            <a:r>
              <a:rPr lang="en-IN" b="1" dirty="0"/>
              <a:t>Two days workshop on Deep Learning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FD7363-CF08-054A-8D7F-72F7EF311C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985" y="2459820"/>
            <a:ext cx="5143500" cy="431298"/>
          </a:xfrm>
        </p:spPr>
        <p:txBody>
          <a:bodyPr>
            <a:noAutofit/>
          </a:bodyPr>
          <a:lstStyle/>
          <a:p>
            <a:r>
              <a:rPr lang="en-US" sz="2000" dirty="0"/>
              <a:t>Under Auspices of Lead India AI</a:t>
            </a:r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3DA24A-D22A-9A4E-A868-EFF7D19F31F8}"/>
              </a:ext>
            </a:extLst>
          </p:cNvPr>
          <p:cNvSpPr txBox="1"/>
          <p:nvPr/>
        </p:nvSpPr>
        <p:spPr>
          <a:xfrm>
            <a:off x="531985" y="3018867"/>
            <a:ext cx="5063201" cy="901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/>
              <a:t>Dr</a:t>
            </a:r>
            <a:r>
              <a:rPr lang="en-US" sz="1500" dirty="0"/>
              <a:t> </a:t>
            </a:r>
            <a:r>
              <a:rPr lang="en-US" sz="1500" dirty="0" err="1"/>
              <a:t>Amita</a:t>
            </a:r>
            <a:r>
              <a:rPr lang="en-US" sz="1500" dirty="0"/>
              <a:t> Kapoor</a:t>
            </a:r>
          </a:p>
          <a:p>
            <a:r>
              <a:rPr lang="en-US" sz="1500" dirty="0"/>
              <a:t>Associate Professor, </a:t>
            </a:r>
          </a:p>
          <a:p>
            <a:r>
              <a:rPr lang="en-US" sz="1500" dirty="0"/>
              <a:t>Shaheed </a:t>
            </a:r>
            <a:r>
              <a:rPr lang="en-US" sz="1500" dirty="0" err="1"/>
              <a:t>Rajguru</a:t>
            </a:r>
            <a:r>
              <a:rPr lang="en-US" sz="1500" dirty="0"/>
              <a:t> College of Applied Sciences for Women</a:t>
            </a:r>
          </a:p>
          <a:p>
            <a:endParaRPr lang="en-US" sz="76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BFEC96-5CB7-4346-B7F2-82D3F17EF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9623" b="89958" l="8374" r="89655">
                        <a14:foregroundMark x1="8374" y1="40167" x2="14286" y2="64854"/>
                        <a14:foregroundMark x1="83251" y1="43515" x2="85714" y2="63180"/>
                        <a14:foregroundMark x1="85714" y1="43933" x2="86207" y2="63180"/>
                        <a14:foregroundMark x1="44828" y1="34728" x2="31527" y2="43515"/>
                        <a14:foregroundMark x1="49754" y1="27197" x2="78325" y2="51883"/>
                        <a14:foregroundMark x1="78325" y1="51883" x2="55172" y2="33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77389" y="1028292"/>
            <a:ext cx="896241" cy="105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029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F3740A-EE13-409C-A96C-CF821E61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10</a:t>
            </a:fld>
            <a:endParaRPr lang="en-IN"/>
          </a:p>
        </p:txBody>
      </p:sp>
      <p:pic>
        <p:nvPicPr>
          <p:cNvPr id="6" name="Picture 5" descr="A group of people posing for the camera&#10;&#10;Description generated with very high confidence">
            <a:extLst>
              <a:ext uri="{FF2B5EF4-FFF2-40B4-BE49-F238E27FC236}">
                <a16:creationId xmlns:a16="http://schemas.microsoft.com/office/drawing/2014/main" id="{1073B030-33C0-451D-B60D-843DA5B82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839" y="848320"/>
            <a:ext cx="2574368" cy="1380530"/>
          </a:xfrm>
          <a:prstGeom prst="rect">
            <a:avLst/>
          </a:prstGeom>
        </p:spPr>
      </p:pic>
      <p:pic>
        <p:nvPicPr>
          <p:cNvPr id="8" name="Picture 7" descr="Two people taking a selfie&#10;&#10;Description generated with high confidence">
            <a:extLst>
              <a:ext uri="{FF2B5EF4-FFF2-40B4-BE49-F238E27FC236}">
                <a16:creationId xmlns:a16="http://schemas.microsoft.com/office/drawing/2014/main" id="{230D878F-DE3E-4397-8868-72D61E01CF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288" y="1843088"/>
            <a:ext cx="1730297" cy="1682564"/>
          </a:xfrm>
          <a:prstGeom prst="rect">
            <a:avLst/>
          </a:prstGeom>
        </p:spPr>
      </p:pic>
      <p:pic>
        <p:nvPicPr>
          <p:cNvPr id="14" name="Picture 13" descr="A dog in the grass&#10;&#10;Description generated with very high confidence">
            <a:extLst>
              <a:ext uri="{FF2B5EF4-FFF2-40B4-BE49-F238E27FC236}">
                <a16:creationId xmlns:a16="http://schemas.microsoft.com/office/drawing/2014/main" id="{96700FC8-3669-41EB-A221-7749538198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01" y="2463099"/>
            <a:ext cx="1775497" cy="185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252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D905A9-0646-4987-8453-C1A1AC26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11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0FEEBF-EE4F-4CAA-863D-FAC8157CA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88" y="814387"/>
            <a:ext cx="2228850" cy="16716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CF6301-06C9-4548-9FAE-A9F373F8E3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950" y="2621756"/>
            <a:ext cx="2514600" cy="1885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334FC2-DD89-48BA-89CD-314AF46B6E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138" y="771525"/>
            <a:ext cx="2457450" cy="184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82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5D39A4-A7CE-4C5C-AFA9-5BE364652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272088" y="4810056"/>
            <a:ext cx="1200150" cy="205383"/>
          </a:xfrm>
        </p:spPr>
        <p:txBody>
          <a:bodyPr/>
          <a:lstStyle/>
          <a:p>
            <a:fld id="{2B774ED4-0EDE-4BF3-97F2-4A3935FCE8E7}" type="slidenum">
              <a:rPr lang="en-IN" smtClean="0"/>
              <a:pPr/>
              <a:t>12</a:t>
            </a:fld>
            <a:endParaRPr lang="en-IN" dirty="0"/>
          </a:p>
        </p:txBody>
      </p:sp>
      <p:pic>
        <p:nvPicPr>
          <p:cNvPr id="6" name="Picture 5" descr="A person wearing a costume&#10;&#10;Description generated with very high confidence">
            <a:extLst>
              <a:ext uri="{FF2B5EF4-FFF2-40B4-BE49-F238E27FC236}">
                <a16:creationId xmlns:a16="http://schemas.microsoft.com/office/drawing/2014/main" id="{C1D68321-1A0F-467E-872D-A22622F762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554" y="739379"/>
            <a:ext cx="1800225" cy="1350169"/>
          </a:xfrm>
          <a:prstGeom prst="rect">
            <a:avLst/>
          </a:prstGeom>
        </p:spPr>
      </p:pic>
      <p:pic>
        <p:nvPicPr>
          <p:cNvPr id="8" name="Picture 7" descr="A close up of a piece of paper&#10;&#10;Description generated with high confidence">
            <a:extLst>
              <a:ext uri="{FF2B5EF4-FFF2-40B4-BE49-F238E27FC236}">
                <a16:creationId xmlns:a16="http://schemas.microsoft.com/office/drawing/2014/main" id="{6F87A97B-248E-4B1D-B91E-FE25D1E693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938" y="739379"/>
            <a:ext cx="1800225" cy="13501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9E195F-7A19-4E19-B4A4-B9BA9844AA8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38" y="2228850"/>
            <a:ext cx="1485000" cy="1113750"/>
          </a:xfrm>
          <a:prstGeom prst="rect">
            <a:avLst/>
          </a:prstGeom>
        </p:spPr>
      </p:pic>
      <p:sp>
        <p:nvSpPr>
          <p:cNvPr id="11" name="Plus Sign 10">
            <a:extLst>
              <a:ext uri="{FF2B5EF4-FFF2-40B4-BE49-F238E27FC236}">
                <a16:creationId xmlns:a16="http://schemas.microsoft.com/office/drawing/2014/main" id="{43736031-4958-4BF2-9157-321C4031FFE2}"/>
              </a:ext>
            </a:extLst>
          </p:cNvPr>
          <p:cNvSpPr/>
          <p:nvPr/>
        </p:nvSpPr>
        <p:spPr>
          <a:xfrm>
            <a:off x="3171825" y="1243013"/>
            <a:ext cx="514350" cy="428625"/>
          </a:xfrm>
          <a:prstGeom prst="mathPlu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pic>
        <p:nvPicPr>
          <p:cNvPr id="15" name="Picture 14" descr="A picture containing text&#10;&#10;Description generated with very high confidence">
            <a:extLst>
              <a:ext uri="{FF2B5EF4-FFF2-40B4-BE49-F238E27FC236}">
                <a16:creationId xmlns:a16="http://schemas.microsoft.com/office/drawing/2014/main" id="{95D5A408-4B8D-4C8C-B279-B93212393CE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979" y="2213839"/>
            <a:ext cx="1521619" cy="1141214"/>
          </a:xfrm>
          <a:prstGeom prst="rect">
            <a:avLst/>
          </a:prstGeom>
        </p:spPr>
      </p:pic>
      <p:pic>
        <p:nvPicPr>
          <p:cNvPr id="4" name="Picture 3" descr="A picture containing text&#10;&#10;Description generated with very high confidence">
            <a:extLst>
              <a:ext uri="{FF2B5EF4-FFF2-40B4-BE49-F238E27FC236}">
                <a16:creationId xmlns:a16="http://schemas.microsoft.com/office/drawing/2014/main" id="{08CB3D48-6C30-46D9-8C88-20B7A7C7DC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460" y="3107532"/>
            <a:ext cx="1800225" cy="135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166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5955B7-76A8-394E-B8EB-D126D4344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756" y="1641382"/>
            <a:ext cx="2949749" cy="210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E0E64C-45F0-1E43-90EE-0B4CC054F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0619" y="1641382"/>
            <a:ext cx="2881312" cy="211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14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ong_nice trick">
            <a:hlinkClick r:id="" action="ppaction://media"/>
            <a:extLst>
              <a:ext uri="{FF2B5EF4-FFF2-40B4-BE49-F238E27FC236}">
                <a16:creationId xmlns:a16="http://schemas.microsoft.com/office/drawing/2014/main" id="{7C628929-4245-4E47-8589-FCE68F70C1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621" y="774045"/>
            <a:ext cx="2400300" cy="31503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B11669-0B9C-AA41-B73E-648B7DE421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5148" y="1066521"/>
            <a:ext cx="3560805" cy="11579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7DBBE9-F754-044F-8F96-A1AD302416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8188" y="2317096"/>
            <a:ext cx="4049812" cy="166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36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33E7AE-C103-8348-AA22-C676299ABFF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882253" y="642938"/>
            <a:ext cx="3093495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62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D6D6DC-EECF-4E64-89C9-8B86309CE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16</a:t>
            </a:fld>
            <a:endParaRPr lang="en-IN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2C9D542-4480-46E6-876F-87BE700E9767}"/>
              </a:ext>
            </a:extLst>
          </p:cNvPr>
          <p:cNvGraphicFramePr/>
          <p:nvPr>
            <p:extLst/>
          </p:nvPr>
        </p:nvGraphicFramePr>
        <p:xfrm>
          <a:off x="985837" y="900113"/>
          <a:ext cx="4843463" cy="3318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72057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587469" y="664742"/>
            <a:ext cx="4371975" cy="642938"/>
          </a:xfrm>
        </p:spPr>
        <p:txBody>
          <a:bodyPr/>
          <a:lstStyle/>
          <a:p>
            <a:r>
              <a:rPr lang="en-US" dirty="0"/>
              <a:t>Biological Inspiration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243012" y="3527333"/>
            <a:ext cx="4329113" cy="40272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038" b="1" dirty="0">
                <a:solidFill>
                  <a:schemeClr val="tx2">
                    <a:lumMod val="75000"/>
                  </a:schemeClr>
                </a:solidFill>
              </a:rPr>
              <a:t>Human Brain</a:t>
            </a:r>
            <a:endParaRPr lang="en-IN" sz="3038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942975" y="4243388"/>
            <a:ext cx="4886325" cy="180380"/>
          </a:xfrm>
        </p:spPr>
        <p:txBody>
          <a:bodyPr/>
          <a:lstStyle/>
          <a:p>
            <a:pPr algn="l"/>
            <a:r>
              <a:rPr lang="en-US" dirty="0"/>
              <a:t>https://www.dreamstime.com/royalty-free-stock-images-human-brain-close-up-active-neurons-image18466049#</a:t>
            </a:r>
          </a:p>
        </p:txBody>
      </p:sp>
      <p:sp>
        <p:nvSpPr>
          <p:cNvPr id="66565" name="Text Box 5"/>
          <p:cNvSpPr txBox="1">
            <a:spLocks noChangeArrowheads="1"/>
          </p:cNvSpPr>
          <p:nvPr/>
        </p:nvSpPr>
        <p:spPr bwMode="auto">
          <a:xfrm>
            <a:off x="942975" y="1378781"/>
            <a:ext cx="5007349" cy="7155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 New Roman" pitchFamily="18" charset="0"/>
                <a:cs typeface="Times New Roman" pitchFamily="18" charset="0"/>
              </a:rPr>
              <a:t>To make the computers more robust and intelligent.</a:t>
            </a:r>
          </a:p>
          <a:p>
            <a:pPr algn="ctr"/>
            <a:r>
              <a:rPr lang="en-US" dirty="0"/>
              <a:t>We take inspiration from the intelligent machine ever made</a:t>
            </a:r>
            <a:endParaRPr lang="en-IN" dirty="0"/>
          </a:p>
          <a:p>
            <a:pPr algn="ctr"/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Picture 7" descr="human-brain-close-up-active-neurons-18466076.jpg"/>
          <p:cNvPicPr>
            <a:picLocks noChangeAspect="1"/>
          </p:cNvPicPr>
          <p:nvPr/>
        </p:nvPicPr>
        <p:blipFill>
          <a:blip r:embed="rId3" cstate="print"/>
          <a:srcRect b="7433"/>
          <a:stretch>
            <a:fillRect/>
          </a:stretch>
        </p:blipFill>
        <p:spPr>
          <a:xfrm>
            <a:off x="2443162" y="1950759"/>
            <a:ext cx="1843088" cy="158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95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95495-6671-4B8E-9092-A87B268D160A}" type="slidenum">
              <a:rPr lang="en-US"/>
              <a:pPr/>
              <a:t>18</a:t>
            </a:fld>
            <a:endParaRPr lang="en-US" dirty="0"/>
          </a:p>
        </p:txBody>
      </p:sp>
      <p:sp>
        <p:nvSpPr>
          <p:cNvPr id="43010" name="Rectangle 2"/>
          <p:cNvSpPr>
            <a:spLocks noChangeArrowheads="1"/>
          </p:cNvSpPr>
          <p:nvPr/>
        </p:nvSpPr>
        <p:spPr bwMode="auto">
          <a:xfrm>
            <a:off x="224402" y="766483"/>
            <a:ext cx="4286250" cy="5143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50900" tIns="25004" rIns="50900" bIns="25004" anchor="ctr"/>
          <a:lstStyle/>
          <a:p>
            <a:pPr algn="ctr" eaLnBrk="0" hangingPunct="0"/>
            <a:r>
              <a:rPr lang="en-GB" sz="2475" b="1" dirty="0">
                <a:latin typeface="Times New Roman" pitchFamily="18" charset="0"/>
                <a:cs typeface="Times New Roman" pitchFamily="18" charset="0"/>
              </a:rPr>
              <a:t>Features of the Brain</a:t>
            </a:r>
          </a:p>
        </p:txBody>
      </p:sp>
      <p:sp>
        <p:nvSpPr>
          <p:cNvPr id="43011" name="Rectangle 3"/>
          <p:cNvSpPr>
            <a:spLocks noChangeArrowheads="1"/>
          </p:cNvSpPr>
          <p:nvPr/>
        </p:nvSpPr>
        <p:spPr bwMode="auto">
          <a:xfrm>
            <a:off x="980796" y="1419506"/>
            <a:ext cx="5665414" cy="25717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50900" tIns="25004" rIns="50900" bIns="25004"/>
          <a:lstStyle/>
          <a:p>
            <a:pPr marL="192881" indent="-192881" eaLnBrk="0" hangingPunct="0">
              <a:spcBef>
                <a:spcPct val="20000"/>
              </a:spcBef>
              <a:buFontTx/>
              <a:buChar char="•"/>
            </a:pPr>
            <a:r>
              <a:rPr lang="en-GB" sz="1575" dirty="0"/>
              <a:t>Ten billion (10</a:t>
            </a:r>
            <a:r>
              <a:rPr lang="en-GB" sz="1575" baseline="30000" dirty="0"/>
              <a:t>10</a:t>
            </a:r>
            <a:r>
              <a:rPr lang="en-GB" sz="1575" dirty="0"/>
              <a:t>) neurons</a:t>
            </a:r>
          </a:p>
          <a:p>
            <a:pPr marL="192881" indent="-192881" eaLnBrk="0" hangingPunct="0">
              <a:spcBef>
                <a:spcPct val="20000"/>
              </a:spcBef>
              <a:buFontTx/>
              <a:buChar char="•"/>
            </a:pPr>
            <a:r>
              <a:rPr lang="en-GB" sz="1575" dirty="0"/>
              <a:t>Neuron  switching time &gt;10</a:t>
            </a:r>
            <a:r>
              <a:rPr lang="en-GB" sz="1575" baseline="30000" dirty="0"/>
              <a:t>-3</a:t>
            </a:r>
            <a:r>
              <a:rPr lang="en-GB" sz="1575" dirty="0"/>
              <a:t>secs</a:t>
            </a:r>
          </a:p>
          <a:p>
            <a:pPr marL="192881" indent="-192881" eaLnBrk="0" hangingPunct="0">
              <a:spcBef>
                <a:spcPct val="20000"/>
              </a:spcBef>
              <a:buFontTx/>
              <a:buChar char="•"/>
            </a:pPr>
            <a:r>
              <a:rPr lang="en-GB" sz="1575" dirty="0"/>
              <a:t>Face Recognition  ~0.1secs</a:t>
            </a:r>
          </a:p>
          <a:p>
            <a:pPr marL="192881" indent="-192881" eaLnBrk="0" hangingPunct="0">
              <a:spcBef>
                <a:spcPct val="20000"/>
              </a:spcBef>
              <a:buFontTx/>
              <a:buChar char="•"/>
            </a:pPr>
            <a:r>
              <a:rPr lang="en-GB" sz="1575" dirty="0"/>
              <a:t>On average, each neuron has several thousand connections </a:t>
            </a:r>
          </a:p>
          <a:p>
            <a:pPr marL="192881" indent="-192881" eaLnBrk="0" hangingPunct="0">
              <a:spcBef>
                <a:spcPct val="20000"/>
              </a:spcBef>
              <a:buFontTx/>
              <a:buChar char="•"/>
            </a:pPr>
            <a:r>
              <a:rPr lang="en-GB" sz="1575" dirty="0"/>
              <a:t>Hundreds of operations per second</a:t>
            </a:r>
          </a:p>
          <a:p>
            <a:pPr marL="192881" indent="-192881" eaLnBrk="0" hangingPunct="0">
              <a:spcBef>
                <a:spcPct val="20000"/>
              </a:spcBef>
              <a:buFontTx/>
              <a:buChar char="•"/>
            </a:pPr>
            <a:r>
              <a:rPr lang="en-GB" sz="1575" dirty="0"/>
              <a:t>High degree of parallel computation</a:t>
            </a:r>
          </a:p>
          <a:p>
            <a:pPr marL="192881" indent="-192881" eaLnBrk="0" hangingPunct="0">
              <a:spcBef>
                <a:spcPct val="20000"/>
              </a:spcBef>
              <a:buFontTx/>
              <a:buChar char="•"/>
            </a:pPr>
            <a:r>
              <a:rPr lang="en-GB" sz="1575" dirty="0"/>
              <a:t>Distributed representations</a:t>
            </a:r>
          </a:p>
          <a:p>
            <a:pPr marL="192881" indent="-192881" eaLnBrk="0" hangingPunct="0">
              <a:spcBef>
                <a:spcPct val="20000"/>
              </a:spcBef>
              <a:buFontTx/>
              <a:buChar char="•"/>
            </a:pPr>
            <a:r>
              <a:rPr lang="en-GB" sz="1575" dirty="0"/>
              <a:t>Compensated for problems by massive parallelism</a:t>
            </a:r>
          </a:p>
          <a:p>
            <a:pPr marL="192881" indent="-192881" eaLnBrk="0" hangingPunct="0">
              <a:spcBef>
                <a:spcPct val="20000"/>
              </a:spcBef>
              <a:buFontTx/>
              <a:buChar char="•"/>
            </a:pPr>
            <a:r>
              <a:rPr lang="en-GB" sz="1575" dirty="0"/>
              <a:t>Graceful Degradation and Robust</a:t>
            </a:r>
          </a:p>
        </p:txBody>
      </p:sp>
    </p:spTree>
    <p:extLst>
      <p:ext uri="{BB962C8B-B14F-4D97-AF65-F5344CB8AC3E}">
        <p14:creationId xmlns:p14="http://schemas.microsoft.com/office/powerpoint/2010/main" val="3335829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90065" y="1224326"/>
            <a:ext cx="5466230" cy="1177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92881" indent="-192881" algn="just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altLang="en-US" kern="0" dirty="0">
                <a:solidFill>
                  <a:srgbClr val="000000"/>
                </a:solidFill>
              </a:rPr>
              <a:t>The brain is a collection of about </a:t>
            </a:r>
            <a:r>
              <a:rPr lang="en-GB" altLang="en-US" b="1" kern="0" dirty="0">
                <a:solidFill>
                  <a:srgbClr val="000000"/>
                </a:solidFill>
              </a:rPr>
              <a:t>10 billion </a:t>
            </a:r>
            <a:r>
              <a:rPr lang="en-GB" altLang="en-US" kern="0" dirty="0">
                <a:solidFill>
                  <a:srgbClr val="000000"/>
                </a:solidFill>
              </a:rPr>
              <a:t>interconnected neurons. </a:t>
            </a:r>
          </a:p>
          <a:p>
            <a:pPr marL="192881" indent="-192881" algn="just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altLang="en-US" kern="0" dirty="0">
                <a:solidFill>
                  <a:srgbClr val="000000"/>
                </a:solidFill>
              </a:rPr>
              <a:t>Each neuron is a cell that uses biochemical reactions to </a:t>
            </a:r>
            <a:r>
              <a:rPr lang="en-GB" altLang="en-US" b="1" kern="0" dirty="0">
                <a:solidFill>
                  <a:srgbClr val="000000"/>
                </a:solidFill>
              </a:rPr>
              <a:t>receive</a:t>
            </a:r>
            <a:r>
              <a:rPr lang="en-GB" altLang="en-US" kern="0" dirty="0">
                <a:solidFill>
                  <a:srgbClr val="000000"/>
                </a:solidFill>
              </a:rPr>
              <a:t>, </a:t>
            </a:r>
            <a:r>
              <a:rPr lang="en-GB" altLang="en-US" b="1" kern="0" dirty="0">
                <a:solidFill>
                  <a:srgbClr val="000000"/>
                </a:solidFill>
              </a:rPr>
              <a:t>process</a:t>
            </a:r>
            <a:r>
              <a:rPr lang="en-GB" altLang="en-US" kern="0" dirty="0">
                <a:solidFill>
                  <a:srgbClr val="000000"/>
                </a:solidFill>
              </a:rPr>
              <a:t> and </a:t>
            </a:r>
            <a:r>
              <a:rPr lang="en-GB" altLang="en-US" b="1" kern="0" dirty="0">
                <a:solidFill>
                  <a:srgbClr val="000000"/>
                </a:solidFill>
              </a:rPr>
              <a:t>transmit </a:t>
            </a:r>
            <a:r>
              <a:rPr lang="en-GB" altLang="en-US" kern="0" dirty="0">
                <a:solidFill>
                  <a:srgbClr val="000000"/>
                </a:solidFill>
              </a:rPr>
              <a:t>information. </a:t>
            </a:r>
            <a:endParaRPr lang="en-US" altLang="en-US" i="1" kern="0" dirty="0">
              <a:solidFill>
                <a:srgbClr val="000000"/>
              </a:solidFill>
              <a:cs typeface="Arial"/>
            </a:endParaRPr>
          </a:p>
          <a:p>
            <a:pPr marL="192881" indent="-192881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</a:pP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114425" y="666313"/>
            <a:ext cx="4629150" cy="445592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ct val="0"/>
              </a:spcBef>
              <a:defRPr/>
            </a:pPr>
            <a:r>
              <a:rPr lang="en-US" altLang="en-US" sz="2475" dirty="0">
                <a:latin typeface="Times New Roman" pitchFamily="18" charset="0"/>
                <a:ea typeface="+mj-ea"/>
                <a:cs typeface="Times New Roman" pitchFamily="18" charset="0"/>
              </a:rPr>
              <a:t>How do we do it?</a:t>
            </a:r>
            <a:endParaRPr lang="en-US" sz="2475" dirty="0"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pic>
        <p:nvPicPr>
          <p:cNvPr id="8" name="Picture 7" descr="giphy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17530" y="2238095"/>
            <a:ext cx="3087172" cy="18430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00113" y="4362064"/>
            <a:ext cx="4371975" cy="178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63" dirty="0"/>
              <a:t>https://giphy.com/gifs/uofcalifornia-brain-neuroscience-neurons-xT0BKr4MvHdohFTe6s/download</a:t>
            </a:r>
          </a:p>
        </p:txBody>
      </p:sp>
    </p:spTree>
    <p:extLst>
      <p:ext uri="{BB962C8B-B14F-4D97-AF65-F5344CB8AC3E}">
        <p14:creationId xmlns:p14="http://schemas.microsoft.com/office/powerpoint/2010/main" val="3704751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BDFC9-9D5C-4643-9A02-131177C57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676" y="741926"/>
            <a:ext cx="5355089" cy="590195"/>
          </a:xfrm>
        </p:spPr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909A3-76E1-1341-8D09-82DCA2B22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163" y="1397728"/>
            <a:ext cx="5904914" cy="1940970"/>
          </a:xfrm>
        </p:spPr>
        <p:txBody>
          <a:bodyPr>
            <a:noAutofit/>
          </a:bodyPr>
          <a:lstStyle/>
          <a:p>
            <a:r>
              <a:rPr lang="en-US" sz="1200" dirty="0"/>
              <a:t>Beta Tester and Reviewer Udacity: A US based for-profit educational organization.</a:t>
            </a:r>
          </a:p>
          <a:p>
            <a:r>
              <a:rPr lang="en-US" sz="1200" dirty="0"/>
              <a:t>Mentor: Aerial Robotics, University of Penn,  Coursera</a:t>
            </a:r>
          </a:p>
          <a:p>
            <a:r>
              <a:rPr lang="en-US" sz="1200" dirty="0"/>
              <a:t>Mentor IEEE : An internationally acclaimed non-profit organization. </a:t>
            </a:r>
          </a:p>
          <a:p>
            <a:r>
              <a:rPr lang="en-US" sz="1200" dirty="0"/>
              <a:t>Advisor </a:t>
            </a:r>
            <a:r>
              <a:rPr lang="en-US" sz="1200" dirty="0" err="1"/>
              <a:t>DeepSight</a:t>
            </a:r>
            <a:r>
              <a:rPr lang="en-US" sz="1200" dirty="0"/>
              <a:t> AI Labs: An Indo-US startup working in the area of AI based Surveillance.</a:t>
            </a:r>
          </a:p>
          <a:p>
            <a:r>
              <a:rPr lang="en-US" sz="1200" dirty="0"/>
              <a:t>Advisor </a:t>
            </a:r>
            <a:r>
              <a:rPr lang="en-US" sz="1200" dirty="0" err="1"/>
              <a:t>FeynLabs.AI</a:t>
            </a:r>
            <a:r>
              <a:rPr lang="en-US" sz="1200" dirty="0"/>
              <a:t>: A UK based social effort to teach AI and Robotics.</a:t>
            </a:r>
          </a:p>
          <a:p>
            <a:r>
              <a:rPr lang="en-US" sz="1200" dirty="0"/>
              <a:t>Author: TensorFlow 1.x Deep Learning Cookbook, </a:t>
            </a:r>
            <a:r>
              <a:rPr lang="en-US" sz="1200" dirty="0" err="1"/>
              <a:t>Packt</a:t>
            </a:r>
            <a:r>
              <a:rPr lang="en-US" sz="1200" dirty="0"/>
              <a:t> Publishers</a:t>
            </a:r>
          </a:p>
          <a:p>
            <a:r>
              <a:rPr lang="en-US" sz="1200" dirty="0"/>
              <a:t>Associate Professor, SRCASW, University of Delhi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11EB73-30BE-A64E-86F8-314CD7BB2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20" y="4063117"/>
            <a:ext cx="594000" cy="2695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A38732-9EA3-A54F-A5C3-120ADCAFF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469706" y="4024057"/>
            <a:ext cx="324000" cy="32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8DB625-39DF-D843-B29F-D9AF683DA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439" y="4241947"/>
            <a:ext cx="260000" cy="324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B81B8C-D59D-254F-B947-E2FD3FEF28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9623" b="89958" l="8374" r="89655">
                        <a14:foregroundMark x1="8374" y1="40167" x2="14286" y2="64854"/>
                        <a14:foregroundMark x1="83251" y1="43515" x2="85714" y2="63180"/>
                        <a14:foregroundMark x1="85714" y1="43933" x2="86207" y2="63180"/>
                        <a14:foregroundMark x1="44828" y1="34728" x2="31527" y2="43515"/>
                        <a14:foregroundMark x1="49754" y1="27197" x2="78325" y2="51883"/>
                        <a14:foregroundMark x1="78325" y1="51883" x2="55172" y2="33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78545" y="3680715"/>
            <a:ext cx="839174" cy="9879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C7F5E5C-ABC7-F54D-BCD0-467BB26383F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35" r="-1"/>
          <a:stretch/>
        </p:blipFill>
        <p:spPr>
          <a:xfrm>
            <a:off x="3095143" y="4018390"/>
            <a:ext cx="864832" cy="3353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922C458-59CD-0045-978A-D965BD5EEA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53242" y="4024925"/>
            <a:ext cx="682350" cy="21702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18E5334-4916-724E-882B-434BA15DB5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89310" y="3614955"/>
            <a:ext cx="1485694" cy="87730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2375DB2-113A-4840-9CE0-F3B796E7D122}"/>
              </a:ext>
            </a:extLst>
          </p:cNvPr>
          <p:cNvSpPr txBox="1"/>
          <p:nvPr/>
        </p:nvSpPr>
        <p:spPr>
          <a:xfrm>
            <a:off x="2134653" y="4720061"/>
            <a:ext cx="2286203" cy="404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13" b="1" dirty="0"/>
              <a:t>Email: </a:t>
            </a:r>
            <a:r>
              <a:rPr lang="en-US" sz="1013" b="1" dirty="0">
                <a:hlinkClick r:id="rId9"/>
              </a:rPr>
              <a:t>dr.amita.kapoor@ieee.org</a:t>
            </a:r>
            <a:endParaRPr lang="en-US" sz="1013" b="1" dirty="0"/>
          </a:p>
          <a:p>
            <a:pPr algn="ctr"/>
            <a:r>
              <a:rPr lang="en-US" sz="1013" b="1" dirty="0"/>
              <a:t>Website: </a:t>
            </a:r>
            <a:r>
              <a:rPr lang="en-US" sz="1013" b="1" dirty="0">
                <a:hlinkClick r:id="rId10"/>
              </a:rPr>
              <a:t>http://dramitakapoor.com</a:t>
            </a:r>
            <a:r>
              <a:rPr lang="en-US" sz="1013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144163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4425" y="797421"/>
            <a:ext cx="4629150" cy="445592"/>
          </a:xfrm>
        </p:spPr>
        <p:txBody>
          <a:bodyPr/>
          <a:lstStyle/>
          <a:p>
            <a:r>
              <a:rPr lang="en-US" altLang="en-US" dirty="0"/>
              <a:t>How do we do it?</a:t>
            </a:r>
            <a:endParaRPr lang="en-US" dirty="0"/>
          </a:p>
        </p:txBody>
      </p:sp>
      <p:pic>
        <p:nvPicPr>
          <p:cNvPr id="4" name="Picture 1028" descr="neuron1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046" y="1253098"/>
            <a:ext cx="4457700" cy="2786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00150" y="4218385"/>
            <a:ext cx="4586288" cy="205383"/>
          </a:xfrm>
        </p:spPr>
        <p:txBody>
          <a:bodyPr/>
          <a:lstStyle/>
          <a:p>
            <a:pPr algn="l"/>
            <a:r>
              <a:rPr lang="en-US" dirty="0"/>
              <a:t>http://serendip.brynmawr.edu/exchange/brains/definition/def-neuron</a:t>
            </a:r>
          </a:p>
        </p:txBody>
      </p:sp>
    </p:spTree>
    <p:extLst>
      <p:ext uri="{BB962C8B-B14F-4D97-AF65-F5344CB8AC3E}">
        <p14:creationId xmlns:p14="http://schemas.microsoft.com/office/powerpoint/2010/main" val="2019408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37D8-1737-4223-80A7-D04A8F01A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647" y="611388"/>
            <a:ext cx="5355089" cy="590195"/>
          </a:xfrm>
        </p:spPr>
        <p:txBody>
          <a:bodyPr/>
          <a:lstStyle/>
          <a:p>
            <a:r>
              <a:rPr lang="en-IN" dirty="0"/>
              <a:t>Can we make an Artificial Neuron?</a:t>
            </a:r>
          </a:p>
        </p:txBody>
      </p:sp>
      <p:pic>
        <p:nvPicPr>
          <p:cNvPr id="5" name="Picture 1028" descr="neuron1">
            <a:extLst>
              <a:ext uri="{FF2B5EF4-FFF2-40B4-BE49-F238E27FC236}">
                <a16:creationId xmlns:a16="http://schemas.microsoft.com/office/drawing/2014/main" id="{81AFF70F-5F3A-4C08-80FC-70A111376E9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53" y="1693751"/>
            <a:ext cx="1971675" cy="123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992DBF-B15C-40C3-AED1-32BE51365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21</a:t>
            </a:fld>
            <a:endParaRPr lang="en-IN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CE37600-59AE-411D-B0EB-EF8C2E8A78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457" y="1550620"/>
            <a:ext cx="3410945" cy="155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076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ED968-4927-4F4A-B9DF-890DB2DC2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Artificial Neuron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869B9-0986-4549-9267-C6E49B447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3267" y="1809788"/>
            <a:ext cx="5355089" cy="1940970"/>
          </a:xfrm>
        </p:spPr>
        <p:txBody>
          <a:bodyPr>
            <a:normAutofit/>
          </a:bodyPr>
          <a:lstStyle/>
          <a:p>
            <a:r>
              <a:rPr lang="en-IN" sz="1350" dirty="0"/>
              <a:t>Inputs I</a:t>
            </a:r>
          </a:p>
          <a:p>
            <a:r>
              <a:rPr lang="en-IN" sz="1350" dirty="0"/>
              <a:t>Weights W</a:t>
            </a:r>
          </a:p>
          <a:p>
            <a:r>
              <a:rPr lang="en-IN" sz="1350" dirty="0"/>
              <a:t>Activity</a:t>
            </a:r>
          </a:p>
          <a:p>
            <a:r>
              <a:rPr lang="en-IN" sz="1350" dirty="0"/>
              <a:t>Activation function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FAE17-C791-4386-BA17-EC86174D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22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DF7393-CED3-4A8F-813C-CD8A27753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775" y="819363"/>
            <a:ext cx="2510833" cy="114242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3BC8AEE-5853-47CF-8722-8DCB606E52D1}"/>
                  </a:ext>
                </a:extLst>
              </p:cNvPr>
              <p:cNvSpPr txBox="1"/>
              <p:nvPr/>
            </p:nvSpPr>
            <p:spPr>
              <a:xfrm>
                <a:off x="2720941" y="2533220"/>
                <a:ext cx="3525637" cy="18665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IN" sz="1125" b="1" i="1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IN" sz="1125" b="1" i="1">
                        <a:latin typeface="Cambria Math" panose="02040503050406030204" pitchFamily="18" charset="0"/>
                      </a:rPr>
                      <m:t>𝒉</m:t>
                    </m:r>
                    <m:r>
                      <a:rPr lang="en-IN" sz="1125" b="1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IN" sz="1125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𝑰</m:t>
                        </m:r>
                      </m:e>
                      <m:sub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IN" sz="1125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b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IN" sz="1125" b="1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IN" sz="1125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𝑰</m:t>
                        </m:r>
                      </m:e>
                      <m:sub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sSub>
                      <m:sSubPr>
                        <m:ctrlPr>
                          <a:rPr lang="en-IN" sz="1125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b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IN" sz="1125" b="1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IN" sz="1125" b="1" dirty="0"/>
                  <a:t> ...+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125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𝑰</m:t>
                        </m:r>
                      </m:e>
                      <m:sub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𝑵</m:t>
                        </m:r>
                      </m:sub>
                    </m:sSub>
                    <m:sSub>
                      <m:sSubPr>
                        <m:ctrlPr>
                          <a:rPr lang="en-IN" sz="1125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b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𝑵</m:t>
                        </m:r>
                      </m:sub>
                    </m:sSub>
                    <m:r>
                      <a:rPr lang="en-IN" sz="1125" b="1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IN" sz="1125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  <m:r>
                      <a:rPr lang="en-IN" sz="1125" b="1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IN" sz="1125" b="1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IN" sz="1125" b="1" i="1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𝑵</m:t>
                        </m:r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1125" b="1" i="1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  <m:e>
                        <m:sSub>
                          <m:sSubPr>
                            <m:ctrlPr>
                              <a:rPr lang="en-IN" sz="1125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𝑰</m:t>
                            </m:r>
                          </m:e>
                          <m:sub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sSub>
                          <m:sSubPr>
                            <m:ctrlPr>
                              <a:rPr lang="en-IN" sz="1125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𝑾</m:t>
                            </m:r>
                          </m:e>
                          <m:sub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e>
                    </m:nary>
                  </m:oMath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3BC8AEE-5853-47CF-8722-8DCB606E52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0941" y="2533220"/>
                <a:ext cx="3525637" cy="186654"/>
              </a:xfrm>
              <a:prstGeom prst="rect">
                <a:avLst/>
              </a:prstGeom>
              <a:blipFill>
                <a:blip r:embed="rId3"/>
                <a:stretch>
                  <a:fillRect l="-1792" t="-131250" b="-2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EAD7EE6-2A02-48EE-B9FF-CB59F336026C}"/>
                  </a:ext>
                </a:extLst>
              </p:cNvPr>
              <p:cNvSpPr txBox="1"/>
              <p:nvPr/>
            </p:nvSpPr>
            <p:spPr>
              <a:xfrm>
                <a:off x="2719249" y="2869345"/>
                <a:ext cx="2700338" cy="49026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EAD7EE6-2A02-48EE-B9FF-CB59F33602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9249" y="2869345"/>
                <a:ext cx="2700338" cy="490262"/>
              </a:xfrm>
              <a:prstGeom prst="rect">
                <a:avLst/>
              </a:prstGeom>
              <a:blipFill>
                <a:blip r:embed="rId4"/>
                <a:stretch>
                  <a:fillRect t="-105000" b="-16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38636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88D13-C2EA-4ABD-AFA2-4ECDE0A0E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can this single Neuron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F3653-9199-4A50-8FC4-1426091BC5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1350" b="1" dirty="0"/>
              <a:t>Can it think logically?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54377-4E7E-468B-9C27-0EDE163F6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23</a:t>
            </a:fld>
            <a:endParaRPr lang="en-IN"/>
          </a:p>
        </p:txBody>
      </p:sp>
      <p:pic>
        <p:nvPicPr>
          <p:cNvPr id="6" name="Picture 5" descr="A picture containing indoor, wall, table&#10;&#10;Description generated with very high confidence">
            <a:extLst>
              <a:ext uri="{FF2B5EF4-FFF2-40B4-BE49-F238E27FC236}">
                <a16:creationId xmlns:a16="http://schemas.microsoft.com/office/drawing/2014/main" id="{E630FD1A-E43A-4A21-9F8A-E984EA005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537" y="2135562"/>
            <a:ext cx="2590641" cy="176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177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55FBA-B432-47A6-9C1B-6960BBB8C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Logic?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7D888-2089-4ADF-89A9-10B6E61621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3266" y="1776787"/>
            <a:ext cx="5994734" cy="1940970"/>
          </a:xfrm>
        </p:spPr>
        <p:txBody>
          <a:bodyPr>
            <a:normAutofit/>
          </a:bodyPr>
          <a:lstStyle/>
          <a:p>
            <a:r>
              <a:rPr lang="en-IN" sz="1350" dirty="0"/>
              <a:t>Should I go to college?</a:t>
            </a:r>
          </a:p>
          <a:p>
            <a:pPr lvl="1"/>
            <a:r>
              <a:rPr lang="en-IN" sz="1350" dirty="0"/>
              <a:t>If it is raining </a:t>
            </a:r>
            <a:r>
              <a:rPr lang="en-IN" sz="1350" b="1" dirty="0">
                <a:solidFill>
                  <a:schemeClr val="tx2">
                    <a:lumMod val="75000"/>
                  </a:schemeClr>
                </a:solidFill>
              </a:rPr>
              <a:t>OR</a:t>
            </a:r>
            <a:r>
              <a:rPr lang="en-IN" sz="1350" dirty="0"/>
              <a:t> Priyanka Chopra Movie Released?</a:t>
            </a:r>
          </a:p>
          <a:p>
            <a:pPr lvl="1"/>
            <a:r>
              <a:rPr lang="en-IN" sz="1350" dirty="0"/>
              <a:t>If there is an important lecture </a:t>
            </a:r>
            <a:r>
              <a:rPr lang="en-IN" sz="1350" b="1" dirty="0">
                <a:solidFill>
                  <a:schemeClr val="tx2">
                    <a:lumMod val="75000"/>
                  </a:schemeClr>
                </a:solidFill>
              </a:rPr>
              <a:t>AND</a:t>
            </a:r>
            <a:r>
              <a:rPr lang="en-IN" sz="135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IN" sz="1350" dirty="0"/>
              <a:t>I have done the assignment?</a:t>
            </a:r>
          </a:p>
          <a:p>
            <a:pPr lvl="1"/>
            <a:r>
              <a:rPr lang="en-IN" sz="1350" dirty="0"/>
              <a:t>If my best friend is </a:t>
            </a:r>
            <a:r>
              <a:rPr lang="en-IN" sz="1350" b="1" dirty="0">
                <a:solidFill>
                  <a:schemeClr val="tx2">
                    <a:lumMod val="75000"/>
                  </a:schemeClr>
                </a:solidFill>
              </a:rPr>
              <a:t>NOT</a:t>
            </a:r>
            <a:r>
              <a:rPr lang="en-IN" sz="1350" dirty="0"/>
              <a:t> coming</a:t>
            </a:r>
          </a:p>
          <a:p>
            <a:endParaRPr lang="en-IN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D4474-95C3-4B16-84E8-61790C5F1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24</a:t>
            </a:fld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5D9A8F-80B2-45BD-BB5C-013F50F7050F}"/>
              </a:ext>
            </a:extLst>
          </p:cNvPr>
          <p:cNvSpPr/>
          <p:nvPr/>
        </p:nvSpPr>
        <p:spPr>
          <a:xfrm>
            <a:off x="1114425" y="3466821"/>
            <a:ext cx="1157288" cy="5313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solidFill>
                  <a:schemeClr val="tx1"/>
                </a:solidFill>
              </a:rPr>
              <a:t>AND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893A01-33B8-486C-8688-B839274683B3}"/>
              </a:ext>
            </a:extLst>
          </p:cNvPr>
          <p:cNvSpPr/>
          <p:nvPr/>
        </p:nvSpPr>
        <p:spPr>
          <a:xfrm>
            <a:off x="2700337" y="3449854"/>
            <a:ext cx="1157288" cy="5313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solidFill>
                  <a:schemeClr val="tx1"/>
                </a:solidFill>
              </a:rPr>
              <a:t>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57D5D9-4ACD-4F66-9BB5-6F67083A8202}"/>
              </a:ext>
            </a:extLst>
          </p:cNvPr>
          <p:cNvSpPr/>
          <p:nvPr/>
        </p:nvSpPr>
        <p:spPr>
          <a:xfrm>
            <a:off x="4286250" y="3459939"/>
            <a:ext cx="1157288" cy="5313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solidFill>
                  <a:schemeClr val="tx1"/>
                </a:solidFill>
              </a:rPr>
              <a:t>NOT</a:t>
            </a:r>
          </a:p>
        </p:txBody>
      </p:sp>
    </p:spTree>
    <p:extLst>
      <p:ext uri="{BB962C8B-B14F-4D97-AF65-F5344CB8AC3E}">
        <p14:creationId xmlns:p14="http://schemas.microsoft.com/office/powerpoint/2010/main" val="3058099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AND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25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blipFill>
                <a:blip r:embed="rId3"/>
                <a:stretch>
                  <a:fillRect t="-95349" b="-148837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</p:spTree>
    <p:extLst>
      <p:ext uri="{BB962C8B-B14F-4D97-AF65-F5344CB8AC3E}">
        <p14:creationId xmlns:p14="http://schemas.microsoft.com/office/powerpoint/2010/main" val="379305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AND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+ 1 - 2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26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</p:spTree>
    <p:extLst>
      <p:ext uri="{BB962C8B-B14F-4D97-AF65-F5344CB8AC3E}">
        <p14:creationId xmlns:p14="http://schemas.microsoft.com/office/powerpoint/2010/main" val="23677699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AND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+ 1 - 2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27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=2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33CAF9E-D426-4629-B77D-A8E8231AD338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33CAF9E-D426-4629-B77D-A8E8231AD3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05885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AND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+ 1 - 2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2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28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=2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DE6EA85-29ED-4143-99D1-13DED86E3EC7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DE6EA85-29ED-4143-99D1-13DED86E3E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19314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AND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+ 1 - 2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2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29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=2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9A93274-A044-4D4E-9B99-063588DEDCBB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9A93274-A044-4D4E-9B99-063588DEDC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5958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2AF8A-746E-4743-A7AB-F300A8373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742495"/>
            <a:ext cx="5355089" cy="590195"/>
          </a:xfrm>
        </p:spPr>
        <p:txBody>
          <a:bodyPr/>
          <a:lstStyle/>
          <a:p>
            <a:r>
              <a:rPr lang="en-US" dirty="0"/>
              <a:t>About Lead India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0D0EE-2DFD-DC40-87C5-49857EE48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882" y="1403631"/>
            <a:ext cx="6158753" cy="1940970"/>
          </a:xfrm>
        </p:spPr>
        <p:txBody>
          <a:bodyPr>
            <a:noAutofit/>
          </a:bodyPr>
          <a:lstStyle/>
          <a:p>
            <a:r>
              <a:rPr lang="en-IN" sz="1200" dirty="0"/>
              <a:t>Making Deep Learning and AI skills mainstream in India to fulfil trilateral needs of entrepreneurship, Industry academia partnership and application-inspired Engineering Research.</a:t>
            </a:r>
          </a:p>
          <a:p>
            <a:r>
              <a:rPr lang="en-US" sz="1200" dirty="0"/>
              <a:t>Project Funded by </a:t>
            </a:r>
            <a:r>
              <a:rPr lang="en-IN" sz="1200" dirty="0"/>
              <a:t>Royal Academy of Engineering, UK under Newton Bhabha Fund.</a:t>
            </a:r>
          </a:p>
          <a:p>
            <a:r>
              <a:rPr lang="en-IN" sz="1200" dirty="0"/>
              <a:t>Investigator : </a:t>
            </a:r>
            <a:r>
              <a:rPr lang="en-IN" sz="1200" dirty="0" err="1"/>
              <a:t>Dr.</a:t>
            </a:r>
            <a:r>
              <a:rPr lang="en-IN" sz="1200" dirty="0"/>
              <a:t> Deepak Garg, </a:t>
            </a:r>
            <a:r>
              <a:rPr lang="en-IN" sz="1200" dirty="0" err="1"/>
              <a:t>Dr.</a:t>
            </a:r>
            <a:r>
              <a:rPr lang="en-IN" sz="1200" dirty="0"/>
              <a:t> Vinit </a:t>
            </a:r>
            <a:r>
              <a:rPr lang="en-IN" sz="1200" dirty="0" err="1"/>
              <a:t>Jakhetiya</a:t>
            </a:r>
            <a:r>
              <a:rPr lang="en-IN" sz="1200" dirty="0"/>
              <a:t> and </a:t>
            </a:r>
            <a:r>
              <a:rPr lang="en-IN" sz="1200" dirty="0" err="1"/>
              <a:t>Dr.</a:t>
            </a:r>
            <a:r>
              <a:rPr lang="en-IN" sz="1200" dirty="0"/>
              <a:t> Sridhar Swaminathan (Project Manager)</a:t>
            </a:r>
          </a:p>
          <a:p>
            <a:r>
              <a:rPr lang="en-IN" sz="1200" dirty="0"/>
              <a:t>Industry Partners: NVIDIA and AWS Educate, </a:t>
            </a:r>
            <a:r>
              <a:rPr lang="en-IN" sz="1200" dirty="0" err="1"/>
              <a:t>Videoken</a:t>
            </a:r>
            <a:r>
              <a:rPr lang="en-IN" sz="1200" dirty="0"/>
              <a:t> and </a:t>
            </a:r>
            <a:r>
              <a:rPr lang="en-IN" sz="1200" dirty="0" err="1"/>
              <a:t>Edvantics</a:t>
            </a:r>
            <a:r>
              <a:rPr lang="en-IN" sz="1200" dirty="0"/>
              <a:t> are industry partners.</a:t>
            </a:r>
          </a:p>
          <a:p>
            <a:r>
              <a:rPr lang="en-IN" sz="1200" dirty="0"/>
              <a:t>Will have approximately 10 collaborator institutions, 100 Lead zonal partners and 1000 basic partner institutions, 10000 teachers and 1000000 Students </a:t>
            </a:r>
            <a:endParaRPr lang="en-US" sz="1200" dirty="0"/>
          </a:p>
          <a:p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037BEC-440D-6F49-9890-F20C623AB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61" y="4085383"/>
            <a:ext cx="708792" cy="3249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370D76-DD51-634A-8ECB-31EC652AF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875" y="4091825"/>
            <a:ext cx="819542" cy="3185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107346-F75F-8040-B043-5405E88BE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0638" y="4091826"/>
            <a:ext cx="772329" cy="3591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20949E-C9DF-F14C-A7C7-444DAE2275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1343" y="4085383"/>
            <a:ext cx="750058" cy="4115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0F7180E-771A-F841-BAE2-A8923344B1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0893" y="4085382"/>
            <a:ext cx="930643" cy="3238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AC873DB-257C-5C44-B1FA-4D00F03185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1459" y="4063671"/>
            <a:ext cx="954189" cy="3672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6EA64D0-4E51-5645-BBB0-797FE4E09D6A}"/>
              </a:ext>
            </a:extLst>
          </p:cNvPr>
          <p:cNvSpPr txBox="1"/>
          <p:nvPr/>
        </p:nvSpPr>
        <p:spPr>
          <a:xfrm>
            <a:off x="2576802" y="4767821"/>
            <a:ext cx="1475084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www.leadingindia.ai</a:t>
            </a:r>
            <a:r>
              <a:rPr lang="en-US" sz="1013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8073849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AND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+ 1 - 2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2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+ 1 – 2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30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=2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BDAF53A-24EA-42A5-9F85-D7638F5B1E07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BDAF53A-24EA-42A5-9F85-D7638F5B1E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97477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AND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+ 1 - 2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2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+ 1 – 2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31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=2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4EB7AE9-CD65-432D-9AAB-E5099A365FB9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4EB7AE9-CD65-432D-9AAB-E5099A365F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58970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AND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+ 1 - 2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2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+ 1 – 2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+ 0 -2 = </a:t>
                      </a:r>
                      <a:r>
                        <a:rPr lang="en-IN" sz="800" b="1" dirty="0"/>
                        <a:t>-2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32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=2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ACBA87C-00BF-489A-919A-9B50935D25CD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ACBA87C-00BF-489A-919A-9B50935D25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971919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AND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+ 1 - 2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2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+ 1 – 2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+ 0 -2 = </a:t>
                      </a:r>
                      <a:r>
                        <a:rPr lang="en-IN" sz="800" b="1" dirty="0"/>
                        <a:t>-2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33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=2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B3A2E6C-53FD-46DF-BBB1-93F31F8C5042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B3A2E6C-53FD-46DF-BBB1-93F31F8C50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59044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OR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34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4CC7E47-17DA-4560-838F-7B94457F1791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4CC7E47-17DA-4560-838F-7B94457F17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72571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OR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+ 1 - 1 = 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35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4CC7E47-17DA-4560-838F-7B94457F1791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4CC7E47-17DA-4560-838F-7B94457F17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82777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OR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+ 1 - 1 = 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36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BFAC43E-FD05-448E-B57B-90BBCAE73B40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BFAC43E-FD05-448E-B57B-90BBCAE73B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000520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OR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+ 1 - 1 = 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37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706FBD2-BBFE-4BBD-8191-1C2DC302B47A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706FBD2-BBFE-4BBD-8191-1C2DC302B4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78175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OR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+ 1 - 1 = 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38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0505B1C-DEFC-46DA-8276-099D0B37A199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0505B1C-DEFC-46DA-8276-099D0B37A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030155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OR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+ 1 - 1 = 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+ 1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39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614CE76-8EC8-47DF-84AF-9E2D82DDE16D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614CE76-8EC8-47DF-84AF-9E2D82DDE1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8728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CC82A-6208-1F45-B9B7-15878A1FD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500" y="782835"/>
            <a:ext cx="5355089" cy="590195"/>
          </a:xfrm>
        </p:spPr>
        <p:txBody>
          <a:bodyPr>
            <a:normAutofit/>
          </a:bodyPr>
          <a:lstStyle/>
          <a:p>
            <a:r>
              <a:rPr lang="en-US" dirty="0"/>
              <a:t>Objectives of the Workshop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DD6896-2AB2-42D1-AFEC-4548E00FC0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4830652"/>
              </p:ext>
            </p:extLst>
          </p:nvPr>
        </p:nvGraphicFramePr>
        <p:xfrm>
          <a:off x="863500" y="1580868"/>
          <a:ext cx="5355134" cy="2708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0632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OR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+ 1 - 1 = 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+ 1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40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5E8AB3A-98BF-4477-92AA-52D037634A66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5E8AB3A-98BF-4477-92AA-52D037634A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38953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OR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+ 1 - 1 = 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+ 1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+ 0 -1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41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94FC127-A32A-42D6-A83D-262F961E310B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94FC127-A32A-42D6-A83D-262F961E31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425820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OR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+ 1 - 1 = 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+ 1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+ 0 -1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42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A62704-D1FB-44B4-8725-EB776D7F802E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A62704-D1FB-44B4-8725-EB776D7F80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12634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OR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+ 1 - 1 = 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 + 0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+ 1 – 1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+ 0 -1 = </a:t>
                      </a:r>
                      <a:r>
                        <a:rPr lang="en-IN" sz="800" b="1" dirty="0"/>
                        <a:t>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43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=1,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62FD01B-2344-4050-BE9E-7CBEFDD3D9E3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62FD01B-2344-4050-BE9E-7CBEFDD3D9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70142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12246" y="3704905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NOT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735931" y="2323415"/>
          <a:ext cx="3386139" cy="797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-1  - 0 = -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44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=-1,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=0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835300"/>
            <a:ext cx="2310649" cy="584953"/>
            <a:chOff x="1584078" y="5675312"/>
            <a:chExt cx="4107819" cy="103991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>
              <a:cxnSpLocks/>
            </p:cNvCxnSpPr>
            <p:nvPr/>
          </p:nvCxnSpPr>
          <p:spPr>
            <a:xfrm>
              <a:off x="1905000" y="6190934"/>
              <a:ext cx="10668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955267"/>
              <a:ext cx="442286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7"/>
              <a:ext cx="328411" cy="3027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IN" sz="760" baseline="-250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183921" y="5802868"/>
              <a:ext cx="559129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7"/>
              <a:ext cx="678819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703ECD3-2FE7-46E4-BC24-1906CE3E860A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703ECD3-2FE7-46E4-BC24-1906CE3E86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307443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12246" y="3704905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NOT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735931" y="2323415"/>
          <a:ext cx="3386139" cy="797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-1  - 0 = -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45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=-1,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=0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835300"/>
            <a:ext cx="2310649" cy="584953"/>
            <a:chOff x="1584078" y="5675312"/>
            <a:chExt cx="4107819" cy="103991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>
              <a:cxnSpLocks/>
            </p:cNvCxnSpPr>
            <p:nvPr/>
          </p:nvCxnSpPr>
          <p:spPr>
            <a:xfrm>
              <a:off x="1905000" y="6190934"/>
              <a:ext cx="10668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955267"/>
              <a:ext cx="442286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7"/>
              <a:ext cx="328411" cy="3027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IN" sz="760" baseline="-250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183921" y="5802868"/>
              <a:ext cx="559129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7"/>
              <a:ext cx="678819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BF55E6E-3014-4B08-9D70-7AA0624F80C1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BF55E6E-3014-4B08-9D70-7AA0624F8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84673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12246" y="3704905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NOT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735931" y="2323415"/>
          <a:ext cx="3386139" cy="797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-1  - 0 = -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0 - 0 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46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=-1,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=0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835300"/>
            <a:ext cx="2310649" cy="584953"/>
            <a:chOff x="1584078" y="5675312"/>
            <a:chExt cx="4107819" cy="103991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>
              <a:cxnSpLocks/>
            </p:cNvCxnSpPr>
            <p:nvPr/>
          </p:nvCxnSpPr>
          <p:spPr>
            <a:xfrm>
              <a:off x="1905000" y="6190934"/>
              <a:ext cx="10668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955267"/>
              <a:ext cx="442286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7"/>
              <a:ext cx="328411" cy="3027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IN" sz="760" baseline="-250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183921" y="5802868"/>
              <a:ext cx="559129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7"/>
              <a:ext cx="678819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5946F20-8F81-4214-96F0-6F863A0E63D7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5946F20-8F81-4214-96F0-6F863A0E63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76262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12246" y="3704905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NOT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735931" y="2323415"/>
          <a:ext cx="3386139" cy="797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 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-1  - 0 = -</a:t>
                      </a:r>
                      <a:r>
                        <a:rPr lang="en-IN" sz="800" b="1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0 - 0 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47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=-1, </a:t>
            </a:r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=0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835300"/>
            <a:ext cx="2310649" cy="584953"/>
            <a:chOff x="1584078" y="5675312"/>
            <a:chExt cx="4107819" cy="103991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>
              <a:cxnSpLocks/>
            </p:cNvCxnSpPr>
            <p:nvPr/>
          </p:nvCxnSpPr>
          <p:spPr>
            <a:xfrm>
              <a:off x="1905000" y="6190934"/>
              <a:ext cx="10668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955267"/>
              <a:ext cx="442286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7"/>
              <a:ext cx="328411" cy="3027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IN" sz="760" baseline="-250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183921" y="5802868"/>
              <a:ext cx="559129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7"/>
              <a:ext cx="678819" cy="372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CDF5D43-CCEC-4B80-AE03-2176302191AB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CDF5D43-CCEC-4B80-AE03-2176302191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8555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NOT AND(NAND)Logic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48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 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 , </a:t>
            </a:r>
          </a:p>
          <a:p>
            <a:pPr algn="ctr"/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  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BEA27F5-1ED7-4501-945B-7556069C9068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BEA27F5-1ED7-4501-945B-7556069C90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810176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994627"/>
            <a:ext cx="5355089" cy="590195"/>
          </a:xfrm>
        </p:spPr>
        <p:txBody>
          <a:bodyPr/>
          <a:lstStyle/>
          <a:p>
            <a:r>
              <a:rPr lang="en-IN" dirty="0"/>
              <a:t>NOT AND(NAND)Logic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7" cy="1328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-</a:t>
                      </a:r>
                      <a:r>
                        <a:rPr lang="el-GR" sz="800" i="1" baseline="0" dirty="0"/>
                        <a:t>θ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1" dirty="0"/>
                        <a:t>-1 -1 +1.5 = -0.5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1" dirty="0"/>
                        <a:t>-1+0+1.5= 0.5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1" dirty="0"/>
                        <a:t>0-1+1.5=0.5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1" dirty="0"/>
                        <a:t>0+0+1.5=1.5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49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</a:t>
            </a:r>
            <a:r>
              <a:rPr lang="en-IN" b="1" baseline="-25000" dirty="0">
                <a:solidFill>
                  <a:schemeClr val="tx1"/>
                </a:solidFill>
              </a:rPr>
              <a:t>1</a:t>
            </a:r>
            <a:r>
              <a:rPr lang="en-IN" b="1" dirty="0">
                <a:solidFill>
                  <a:schemeClr val="tx1"/>
                </a:solidFill>
              </a:rPr>
              <a:t>= -1 , W</a:t>
            </a:r>
            <a:r>
              <a:rPr lang="en-IN" b="1" baseline="-25000" dirty="0">
                <a:solidFill>
                  <a:schemeClr val="tx1"/>
                </a:solidFill>
              </a:rPr>
              <a:t>2</a:t>
            </a:r>
            <a:r>
              <a:rPr lang="en-IN" b="1" dirty="0">
                <a:solidFill>
                  <a:schemeClr val="tx1"/>
                </a:solidFill>
              </a:rPr>
              <a:t> = -1 , </a:t>
            </a:r>
          </a:p>
          <a:p>
            <a:pPr algn="ctr"/>
            <a:r>
              <a:rPr lang="el-GR" b="1" dirty="0">
                <a:solidFill>
                  <a:schemeClr val="tx1"/>
                </a:solidFill>
              </a:rPr>
              <a:t>θ</a:t>
            </a:r>
            <a:r>
              <a:rPr lang="en-IN" b="1" dirty="0">
                <a:solidFill>
                  <a:schemeClr val="tx1"/>
                </a:solidFill>
              </a:rPr>
              <a:t>= -1.5  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BEA27F5-1ED7-4501-945B-7556069C9068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BEA27F5-1ED7-4501-945B-7556069C90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557397"/>
              </a:xfrm>
              <a:prstGeom prst="rect">
                <a:avLst/>
              </a:prstGeom>
              <a:blipFill>
                <a:blip r:embed="rId3"/>
                <a:stretch>
                  <a:fillRect t="-81250" b="-127083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07765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E2E534-4705-4E60-91B3-83EF388B1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5</a:t>
            </a:fld>
            <a:endParaRPr lang="en-IN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7FF1E46-7A5E-4A1B-B4D5-2C1AAF8904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5718081"/>
              </p:ext>
            </p:extLst>
          </p:nvPr>
        </p:nvGraphicFramePr>
        <p:xfrm>
          <a:off x="1114425" y="642938"/>
          <a:ext cx="2914650" cy="3780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BE1E063-08A0-4AB7-8F28-99A21FDBAEC2}"/>
              </a:ext>
            </a:extLst>
          </p:cNvPr>
          <p:cNvSpPr txBox="1"/>
          <p:nvPr/>
        </p:nvSpPr>
        <p:spPr>
          <a:xfrm>
            <a:off x="4114800" y="1416701"/>
            <a:ext cx="2470897" cy="130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75" b="1" dirty="0">
                <a:solidFill>
                  <a:schemeClr val="tx2">
                    <a:lumMod val="75000"/>
                  </a:schemeClr>
                </a:solidFill>
              </a:rPr>
              <a:t>Choose Any field </a:t>
            </a:r>
          </a:p>
          <a:p>
            <a:pPr algn="ctr"/>
            <a:r>
              <a:rPr lang="en-IN" sz="1575" b="1" dirty="0">
                <a:solidFill>
                  <a:schemeClr val="tx2">
                    <a:lumMod val="75000"/>
                  </a:schemeClr>
                </a:solidFill>
              </a:rPr>
              <a:t>and you will find application of Artificial Intelligence, Machine learning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2F21C4-2D89-465E-806C-F33148E19ABE}"/>
              </a:ext>
            </a:extLst>
          </p:cNvPr>
          <p:cNvSpPr txBox="1"/>
          <p:nvPr/>
        </p:nvSpPr>
        <p:spPr>
          <a:xfrm>
            <a:off x="2722830" y="2654539"/>
            <a:ext cx="7868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b="1" dirty="0">
                <a:solidFill>
                  <a:srgbClr val="FFFF00"/>
                </a:solidFill>
              </a:rPr>
              <a:t>Music Generation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B7B30B-9669-41DB-87FF-33F9F7D29503}"/>
              </a:ext>
            </a:extLst>
          </p:cNvPr>
          <p:cNvSpPr txBox="1"/>
          <p:nvPr/>
        </p:nvSpPr>
        <p:spPr>
          <a:xfrm>
            <a:off x="1800225" y="814388"/>
            <a:ext cx="557213" cy="326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60" dirty="0"/>
              <a:t>Creating Art</a:t>
            </a:r>
          </a:p>
        </p:txBody>
      </p:sp>
    </p:spTree>
    <p:extLst>
      <p:ext uri="{BB962C8B-B14F-4D97-AF65-F5344CB8AC3E}">
        <p14:creationId xmlns:p14="http://schemas.microsoft.com/office/powerpoint/2010/main" val="144101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775BE30-AD5B-4E9B-A16D-2092BBC74D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>
                                            <p:graphicEl>
                                              <a:dgm id="{6775BE30-AD5B-4E9B-A16D-2092BBC74D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EC44229-AB21-469B-A6D4-6C1157A3A4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>
                                            <p:graphicEl>
                                              <a:dgm id="{BEC44229-AB21-469B-A6D4-6C1157A3A4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31D149E-2FC3-480A-ABF7-4D2A8D0EB3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4">
                                            <p:graphicEl>
                                              <a:dgm id="{431D149E-2FC3-480A-ABF7-4D2A8D0EB37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AEBB930-523C-45FF-9B07-F0ACB43425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4">
                                            <p:graphicEl>
                                              <a:dgm id="{9AEBB930-523C-45FF-9B07-F0ACB43425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755EB88-BCC9-4B28-A03F-B1CA04EF8F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4">
                                            <p:graphicEl>
                                              <a:dgm id="{F755EB88-BCC9-4B28-A03F-B1CA04EF8F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0A19731-ED46-499F-860D-9B476776E6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4">
                                            <p:graphicEl>
                                              <a:dgm id="{60A19731-ED46-499F-860D-9B476776E6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ADB1507-CFDB-45DB-B39B-B54E2EDAA3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4">
                                            <p:graphicEl>
                                              <a:dgm id="{4ADB1507-CFDB-45DB-B39B-B54E2EDAA3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F7A978B-36DB-478A-BEF0-08636D338C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4">
                                            <p:graphicEl>
                                              <a:dgm id="{8F7A978B-36DB-478A-BEF0-08636D338C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5A56BF0-0922-4345-A0EA-E6EB8E68E3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4">
                                            <p:graphicEl>
                                              <a:dgm id="{45A56BF0-0922-4345-A0EA-E6EB8E68E3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4665E5E-C897-479E-A286-ADC2FBFB4C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2000"/>
                                        <p:tgtEl>
                                          <p:spTgt spid="4">
                                            <p:graphicEl>
                                              <a:dgm id="{74665E5E-C897-479E-A286-ADC2FBFB4C3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9F236C3-2EDE-4183-B388-33547C1341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4">
                                            <p:graphicEl>
                                              <a:dgm id="{B9F236C3-2EDE-4183-B388-33547C1341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4D477FB-92E5-4A09-94C9-2ED679650E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4">
                                            <p:graphicEl>
                                              <a:dgm id="{14D477FB-92E5-4A09-94C9-2ED679650E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58EEB28-E107-447E-8881-774C633059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2000"/>
                                        <p:tgtEl>
                                          <p:spTgt spid="4">
                                            <p:graphicEl>
                                              <a:dgm id="{458EEB28-E107-447E-8881-774C633059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18303F-1B23-47EC-ACFA-F034BE2A94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2" dur="2000"/>
                                        <p:tgtEl>
                                          <p:spTgt spid="4">
                                            <p:graphicEl>
                                              <a:dgm id="{B618303F-1B23-47EC-ACFA-F034BE2A94D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B31DF43-7991-4363-97E1-392EEF84CD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7" dur="2000"/>
                                        <p:tgtEl>
                                          <p:spTgt spid="4">
                                            <p:graphicEl>
                                              <a:dgm id="{8B31DF43-7991-4363-97E1-392EEF84CD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4218A27-B834-4F03-A6DD-B0C3AD90B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0" dur="2000"/>
                                        <p:tgtEl>
                                          <p:spTgt spid="4">
                                            <p:graphicEl>
                                              <a:dgm id="{54218A27-B834-4F03-A6DD-B0C3AD90BE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B1A9EED-5338-4AC3-84AB-DF5043F81A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5" dur="2000"/>
                                        <p:tgtEl>
                                          <p:spTgt spid="4">
                                            <p:graphicEl>
                                              <a:dgm id="{1B1A9EED-5338-4AC3-84AB-DF5043F81A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623CCDD-B6F2-4F1C-928A-11E5265F73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8" dur="2000"/>
                                        <p:tgtEl>
                                          <p:spTgt spid="4">
                                            <p:graphicEl>
                                              <a:dgm id="{8623CCDD-B6F2-4F1C-928A-11E5265F73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  <p:bldP spid="6" grpId="0"/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67" y="883690"/>
            <a:ext cx="5355089" cy="590195"/>
          </a:xfrm>
        </p:spPr>
        <p:txBody>
          <a:bodyPr/>
          <a:lstStyle/>
          <a:p>
            <a:r>
              <a:rPr lang="en-IN" dirty="0"/>
              <a:t>XOR Logic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3029577"/>
              </p:ext>
            </p:extLst>
          </p:nvPr>
        </p:nvGraphicFramePr>
        <p:xfrm>
          <a:off x="1186132" y="1513583"/>
          <a:ext cx="4543427" cy="15411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1157288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</a:tblGrid>
              <a:tr h="462915">
                <a:tc>
                  <a:txBody>
                    <a:bodyPr/>
                    <a:lstStyle/>
                    <a:p>
                      <a:pPr algn="ctr"/>
                      <a:r>
                        <a:rPr lang="en-IN" sz="1400" i="1" dirty="0"/>
                        <a:t>I</a:t>
                      </a:r>
                      <a:r>
                        <a:rPr lang="en-IN" sz="14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i="1" dirty="0"/>
                        <a:t>I</a:t>
                      </a:r>
                      <a:r>
                        <a:rPr lang="en-IN" sz="1400" i="1" baseline="-25000" dirty="0"/>
                        <a:t>2</a:t>
                      </a:r>
                      <a:endParaRPr lang="en-IN" sz="14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i="1" dirty="0"/>
                        <a:t>h</a:t>
                      </a:r>
                      <a:r>
                        <a:rPr lang="en-IN" sz="1400" dirty="0"/>
                        <a:t>=</a:t>
                      </a:r>
                      <a:r>
                        <a:rPr lang="en-IN" sz="1400" i="1" dirty="0"/>
                        <a:t>I</a:t>
                      </a:r>
                      <a:r>
                        <a:rPr lang="en-IN" sz="1400" i="1" baseline="-25000" dirty="0"/>
                        <a:t>1</a:t>
                      </a:r>
                      <a:r>
                        <a:rPr lang="en-IN" sz="1400" i="1" baseline="0" dirty="0"/>
                        <a:t>W</a:t>
                      </a:r>
                      <a:r>
                        <a:rPr lang="en-IN" sz="1400" i="1" baseline="-25000" dirty="0"/>
                        <a:t>1 </a:t>
                      </a:r>
                      <a:r>
                        <a:rPr lang="en-IN" sz="1400" i="1" baseline="0" dirty="0"/>
                        <a:t>+ </a:t>
                      </a:r>
                      <a:r>
                        <a:rPr lang="en-IN" sz="1400" i="1" dirty="0"/>
                        <a:t>I</a:t>
                      </a:r>
                      <a:r>
                        <a:rPr lang="en-IN" sz="1400" i="1" baseline="-25000" dirty="0"/>
                        <a:t>2</a:t>
                      </a:r>
                      <a:r>
                        <a:rPr lang="en-IN" sz="1400" i="1" baseline="0" dirty="0"/>
                        <a:t>W</a:t>
                      </a:r>
                      <a:r>
                        <a:rPr lang="en-IN" sz="1400" i="1" baseline="-25000" dirty="0"/>
                        <a:t>2 </a:t>
                      </a:r>
                      <a:r>
                        <a:rPr lang="en-IN" sz="1400" i="1" baseline="0" dirty="0"/>
                        <a:t>-</a:t>
                      </a:r>
                      <a:r>
                        <a:rPr lang="el-GR" sz="1400" i="1" baseline="0" dirty="0"/>
                        <a:t>θ</a:t>
                      </a:r>
                      <a:endParaRPr lang="en-IN" sz="14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400" dirty="0"/>
                        <a:t>Θ</a:t>
                      </a:r>
                      <a:r>
                        <a:rPr lang="en-IN" sz="1400" dirty="0"/>
                        <a:t>(h)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dirty="0"/>
                        <a:t>?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dirty="0"/>
                        <a:t>?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dirty="0"/>
                        <a:t>?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dirty="0"/>
                        <a:t>?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0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50</a:t>
            </a:fld>
            <a:endParaRPr lang="en-IN"/>
          </a:p>
        </p:txBody>
      </p:sp>
      <p:pic>
        <p:nvPicPr>
          <p:cNvPr id="9" name="Picture 8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D42E1F43-16BB-43D8-894C-4D0F085879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576" y="2955885"/>
            <a:ext cx="2947268" cy="179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29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Niharika\Desktop\NEHA\Workshop\Warren McCulloch.jp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2975" y="814388"/>
            <a:ext cx="1855419" cy="15187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985838" y="4177308"/>
            <a:ext cx="4886325" cy="308967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tx1"/>
                </a:solidFill>
                <a:hlinkClick r:id="rId4"/>
              </a:rPr>
              <a:t>https://link.springer.com/article/10.1007%2FBF02478259</a:t>
            </a:r>
          </a:p>
          <a:p>
            <a:pPr algn="r"/>
            <a:r>
              <a:rPr lang="en-US" dirty="0">
                <a:solidFill>
                  <a:schemeClr val="tx1"/>
                </a:solidFill>
                <a:hlinkClick r:id="rId4"/>
              </a:rPr>
              <a:t>https://chatbotslife.com/keras-in-a-single-mcculloch-pitts-neuron-317397cccd45</a:t>
            </a:r>
            <a:endParaRPr lang="en-US" dirty="0">
              <a:solidFill>
                <a:schemeClr val="tx1"/>
              </a:solidFill>
            </a:endParaRPr>
          </a:p>
          <a:p>
            <a:pPr algn="r"/>
            <a:r>
              <a:rPr lang="en-US" dirty="0">
                <a:solidFill>
                  <a:schemeClr val="tx1"/>
                </a:solidFill>
                <a:hlinkClick r:id="rId5"/>
              </a:rPr>
              <a:t>http://nautil.us/issue/21/information/the-man-who-tried-to-redeem-the-world-with-logic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027" name="Picture 3" descr="C:\Users\Niharika\Desktop\NEHA\Workshop\Walter Pitts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5837" y="2681775"/>
            <a:ext cx="1032974" cy="15187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6" name="TextBox 5"/>
          <p:cNvSpPr txBox="1"/>
          <p:nvPr/>
        </p:nvSpPr>
        <p:spPr>
          <a:xfrm>
            <a:off x="942975" y="2400300"/>
            <a:ext cx="1414463" cy="20928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60" dirty="0"/>
              <a:t>Warren McCulloch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85837" y="4252831"/>
            <a:ext cx="1328738" cy="20928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60" dirty="0"/>
              <a:t>Walter Pitts</a:t>
            </a:r>
          </a:p>
        </p:txBody>
      </p:sp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27F46FF-0553-49C0-BB5B-DCCB2AD166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331" y="814387"/>
            <a:ext cx="2906719" cy="22717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24BAED-C561-43BB-90B5-69F6D04E38AB}"/>
              </a:ext>
            </a:extLst>
          </p:cNvPr>
          <p:cNvSpPr txBox="1"/>
          <p:nvPr/>
        </p:nvSpPr>
        <p:spPr>
          <a:xfrm>
            <a:off x="2798394" y="3343275"/>
            <a:ext cx="285945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50" b="1" dirty="0">
                <a:solidFill>
                  <a:schemeClr val="tx2">
                    <a:lumMod val="75000"/>
                  </a:schemeClr>
                </a:solidFill>
              </a:rPr>
              <a:t>McCulloch Pitts Model</a:t>
            </a:r>
          </a:p>
        </p:txBody>
      </p:sp>
    </p:spTree>
    <p:extLst>
      <p:ext uri="{BB962C8B-B14F-4D97-AF65-F5344CB8AC3E}">
        <p14:creationId xmlns:p14="http://schemas.microsoft.com/office/powerpoint/2010/main" val="587082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9217A-209D-4693-8779-AAA2556AF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Can it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C30AA-C444-4D6E-8274-1DD3E6CF6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1350" dirty="0"/>
              <a:t>How does human learn?</a:t>
            </a:r>
          </a:p>
          <a:p>
            <a:pPr lvl="1"/>
            <a:r>
              <a:rPr lang="en-IN" sz="1350" dirty="0"/>
              <a:t>Parents and teachers teach us</a:t>
            </a:r>
          </a:p>
          <a:p>
            <a:pPr lvl="1"/>
            <a:endParaRPr lang="en-IN" sz="1350" dirty="0"/>
          </a:p>
          <a:p>
            <a:pPr lvl="1"/>
            <a:r>
              <a:rPr lang="en-IN" sz="1350" dirty="0"/>
              <a:t>We read books and introspect what they mean</a:t>
            </a:r>
          </a:p>
          <a:p>
            <a:pPr lvl="1"/>
            <a:endParaRPr lang="en-IN" sz="1350" dirty="0"/>
          </a:p>
          <a:p>
            <a:pPr lvl="1"/>
            <a:r>
              <a:rPr lang="en-IN" sz="1350" dirty="0"/>
              <a:t>Motivated by a goal: Good job, praise from peers, desire to excel=&gt; Force us to learn.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864F9-5DED-4A3C-AD27-FC817FC2E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52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86717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9217A-209D-4693-8779-AAA2556AF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Can it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C30AA-C444-4D6E-8274-1DD3E6CF6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1350" dirty="0"/>
              <a:t>How does human learn?</a:t>
            </a:r>
          </a:p>
          <a:p>
            <a:pPr lvl="1"/>
            <a:r>
              <a:rPr lang="en-IN" sz="1350" dirty="0"/>
              <a:t>Parents and teachers teach us: </a:t>
            </a:r>
          </a:p>
          <a:p>
            <a:pPr lvl="2"/>
            <a:r>
              <a:rPr lang="en-IN" sz="1350" b="1" dirty="0">
                <a:solidFill>
                  <a:srgbClr val="FF0000"/>
                </a:solidFill>
              </a:rPr>
              <a:t>Supervised Learning</a:t>
            </a:r>
          </a:p>
          <a:p>
            <a:pPr lvl="1"/>
            <a:r>
              <a:rPr lang="en-IN" sz="1350" dirty="0"/>
              <a:t>We read books and introspect what they mean</a:t>
            </a:r>
          </a:p>
          <a:p>
            <a:pPr lvl="2"/>
            <a:r>
              <a:rPr lang="en-IN" sz="1350" b="1" dirty="0">
                <a:solidFill>
                  <a:srgbClr val="FF0000"/>
                </a:solidFill>
              </a:rPr>
              <a:t>Unsupervised Learning</a:t>
            </a:r>
          </a:p>
          <a:p>
            <a:pPr lvl="1"/>
            <a:r>
              <a:rPr lang="en-IN" sz="1350" dirty="0"/>
              <a:t>Motivated by a goal: Good job, praise from peers, desire to excel=&gt; Force us to learn</a:t>
            </a:r>
          </a:p>
          <a:p>
            <a:pPr lvl="2"/>
            <a:r>
              <a:rPr lang="en-IN" sz="1350" b="1" dirty="0">
                <a:solidFill>
                  <a:srgbClr val="FF0000"/>
                </a:solidFill>
              </a:rPr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864F9-5DED-4A3C-AD27-FC817FC2E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53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19766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334AA4-6412-48FC-8E08-673682503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54</a:t>
            </a:fld>
            <a:endParaRPr lang="en-IN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671C610-8EA6-4D8F-8022-0FED2817C0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9000541"/>
              </p:ext>
            </p:extLst>
          </p:nvPr>
        </p:nvGraphicFramePr>
        <p:xfrm>
          <a:off x="137194" y="174812"/>
          <a:ext cx="6613229" cy="4248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767680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EF53-5B91-4191-8930-C2D8FA660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most understood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D93B7-EF22-4F43-863B-6A3A6A3C3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2700" b="1" dirty="0">
                <a:solidFill>
                  <a:schemeClr val="tx2">
                    <a:lumMod val="75000"/>
                  </a:schemeClr>
                </a:solidFill>
              </a:rPr>
              <a:t>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52831-8B41-420C-A58E-20594ED91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55</a:t>
            </a:fld>
            <a:endParaRPr lang="en-IN"/>
          </a:p>
        </p:txBody>
      </p:sp>
      <p:pic>
        <p:nvPicPr>
          <p:cNvPr id="6" name="Picture 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99120E3-FBD8-4365-9C54-9DEEA6568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014" y="2185987"/>
            <a:ext cx="3787973" cy="176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73920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EF53-5B91-4191-8930-C2D8FA660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most understood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D93B7-EF22-4F43-863B-6A3A6A3C3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2700" b="1" dirty="0">
                <a:solidFill>
                  <a:schemeClr val="tx2">
                    <a:lumMod val="75000"/>
                  </a:schemeClr>
                </a:solidFill>
              </a:rPr>
              <a:t>Supervised Learning</a:t>
            </a:r>
          </a:p>
          <a:p>
            <a:r>
              <a:rPr lang="en-IN" sz="1350" dirty="0"/>
              <a:t>Input, Output pair is given as the training data (x, y).</a:t>
            </a:r>
          </a:p>
          <a:p>
            <a:r>
              <a:rPr lang="en-IN" sz="1350" dirty="0"/>
              <a:t>With large data we divide it into </a:t>
            </a:r>
            <a:r>
              <a:rPr lang="en-IN" sz="1350" b="1" dirty="0"/>
              <a:t>Training</a:t>
            </a:r>
            <a:r>
              <a:rPr lang="en-IN" sz="1350" dirty="0"/>
              <a:t>, </a:t>
            </a:r>
            <a:r>
              <a:rPr lang="en-IN" sz="1350" b="1" dirty="0"/>
              <a:t>Testing</a:t>
            </a:r>
            <a:r>
              <a:rPr lang="en-IN" sz="1350" dirty="0"/>
              <a:t> and </a:t>
            </a:r>
            <a:r>
              <a:rPr lang="en-IN" sz="1350" b="1" dirty="0"/>
              <a:t>Cross Validation</a:t>
            </a:r>
          </a:p>
          <a:p>
            <a:endParaRPr lang="en-IN" sz="135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52831-8B41-420C-A58E-20594ED91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56</a:t>
            </a:fld>
            <a:endParaRPr lang="en-IN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4339B4C-26F5-4F38-B265-7CB150290E71}"/>
              </a:ext>
            </a:extLst>
          </p:cNvPr>
          <p:cNvGrpSpPr/>
          <p:nvPr/>
        </p:nvGrpSpPr>
        <p:grpSpPr>
          <a:xfrm>
            <a:off x="2443583" y="3284714"/>
            <a:ext cx="2121694" cy="1692377"/>
            <a:chOff x="2400300" y="3364528"/>
            <a:chExt cx="3771900" cy="3008669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50A1D00-FDA1-4FF6-8EC5-87D6383703A4}"/>
                </a:ext>
              </a:extLst>
            </p:cNvPr>
            <p:cNvGrpSpPr/>
            <p:nvPr/>
          </p:nvGrpSpPr>
          <p:grpSpPr>
            <a:xfrm>
              <a:off x="2400300" y="3364528"/>
              <a:ext cx="1828802" cy="2944197"/>
              <a:chOff x="563099" y="1302613"/>
              <a:chExt cx="2004379" cy="3933012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299FA7C8-869F-4731-BE24-063CBA57B691}"/>
                  </a:ext>
                </a:extLst>
              </p:cNvPr>
              <p:cNvGrpSpPr/>
              <p:nvPr/>
            </p:nvGrpSpPr>
            <p:grpSpPr>
              <a:xfrm>
                <a:off x="563099" y="1302613"/>
                <a:ext cx="2004379" cy="3933012"/>
                <a:chOff x="1109507" y="1302613"/>
                <a:chExt cx="2004379" cy="3933012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C9DDC92F-9C4C-4035-9155-901CD74BA39D}"/>
                    </a:ext>
                  </a:extLst>
                </p:cNvPr>
                <p:cNvSpPr/>
                <p:nvPr/>
              </p:nvSpPr>
              <p:spPr>
                <a:xfrm>
                  <a:off x="1109509" y="1302613"/>
                  <a:ext cx="2004377" cy="1817647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1050" dirty="0"/>
                    <a:t>Training Data</a:t>
                  </a:r>
                </a:p>
              </p:txBody>
            </p:sp>
            <p:sp>
              <p:nvSpPr>
                <p:cNvPr id="9" name="Arrow: Down 8">
                  <a:extLst>
                    <a:ext uri="{FF2B5EF4-FFF2-40B4-BE49-F238E27FC236}">
                      <a16:creationId xmlns:a16="http://schemas.microsoft.com/office/drawing/2014/main" id="{7BBC86B3-195D-4E6D-9314-E89CD752396E}"/>
                    </a:ext>
                  </a:extLst>
                </p:cNvPr>
                <p:cNvSpPr/>
                <p:nvPr/>
              </p:nvSpPr>
              <p:spPr>
                <a:xfrm>
                  <a:off x="1778773" y="3320415"/>
                  <a:ext cx="645046" cy="978408"/>
                </a:xfrm>
                <a:prstGeom prst="down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sz="1050"/>
                </a:p>
              </p:txBody>
            </p:sp>
            <p:sp>
              <p:nvSpPr>
                <p:cNvPr id="10" name="Cube 9">
                  <a:extLst>
                    <a:ext uri="{FF2B5EF4-FFF2-40B4-BE49-F238E27FC236}">
                      <a16:creationId xmlns:a16="http://schemas.microsoft.com/office/drawing/2014/main" id="{C05D10D4-5A82-4476-B9BB-C183C5F9A5FE}"/>
                    </a:ext>
                  </a:extLst>
                </p:cNvPr>
                <p:cNvSpPr/>
                <p:nvPr/>
              </p:nvSpPr>
              <p:spPr>
                <a:xfrm>
                  <a:off x="1109507" y="4498976"/>
                  <a:ext cx="1983577" cy="736649"/>
                </a:xfrm>
                <a:prstGeom prst="cub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1050" dirty="0"/>
                    <a:t>Model </a:t>
                  </a:r>
                </a:p>
              </p:txBody>
            </p:sp>
          </p:grpSp>
          <p:sp>
            <p:nvSpPr>
              <p:cNvPr id="11" name="Star: 4 Points 10">
                <a:extLst>
                  <a:ext uri="{FF2B5EF4-FFF2-40B4-BE49-F238E27FC236}">
                    <a16:creationId xmlns:a16="http://schemas.microsoft.com/office/drawing/2014/main" id="{BA01DDA7-DC32-4F3E-82A6-28ED5A45B66D}"/>
                  </a:ext>
                </a:extLst>
              </p:cNvPr>
              <p:cNvSpPr/>
              <p:nvPr/>
            </p:nvSpPr>
            <p:spPr>
              <a:xfrm>
                <a:off x="1338148" y="1641457"/>
                <a:ext cx="457200" cy="418003"/>
              </a:xfrm>
              <a:prstGeom prst="star4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050"/>
              </a:p>
            </p:txBody>
          </p:sp>
          <p:sp>
            <p:nvSpPr>
              <p:cNvPr id="12" name="Star: 4 Points 11">
                <a:extLst>
                  <a:ext uri="{FF2B5EF4-FFF2-40B4-BE49-F238E27FC236}">
                    <a16:creationId xmlns:a16="http://schemas.microsoft.com/office/drawing/2014/main" id="{BA15217D-AECF-4F0F-BB3E-44BE15D5F6A0}"/>
                  </a:ext>
                </a:extLst>
              </p:cNvPr>
              <p:cNvSpPr/>
              <p:nvPr/>
            </p:nvSpPr>
            <p:spPr>
              <a:xfrm>
                <a:off x="1780474" y="2362570"/>
                <a:ext cx="457200" cy="418003"/>
              </a:xfrm>
              <a:prstGeom prst="star4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050"/>
              </a:p>
            </p:txBody>
          </p:sp>
          <p:sp>
            <p:nvSpPr>
              <p:cNvPr id="13" name="Star: 4 Points 12">
                <a:extLst>
                  <a:ext uri="{FF2B5EF4-FFF2-40B4-BE49-F238E27FC236}">
                    <a16:creationId xmlns:a16="http://schemas.microsoft.com/office/drawing/2014/main" id="{D426CE6F-FBB5-4B08-894A-92D0543A3350}"/>
                  </a:ext>
                </a:extLst>
              </p:cNvPr>
              <p:cNvSpPr/>
              <p:nvPr/>
            </p:nvSpPr>
            <p:spPr>
              <a:xfrm>
                <a:off x="698804" y="1827310"/>
                <a:ext cx="457200" cy="418003"/>
              </a:xfrm>
              <a:prstGeom prst="star4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050"/>
              </a:p>
            </p:txBody>
          </p:sp>
          <p:sp>
            <p:nvSpPr>
              <p:cNvPr id="14" name="Star: 4 Points 13">
                <a:extLst>
                  <a:ext uri="{FF2B5EF4-FFF2-40B4-BE49-F238E27FC236}">
                    <a16:creationId xmlns:a16="http://schemas.microsoft.com/office/drawing/2014/main" id="{A16C4A58-899E-479F-8344-F5846F27861B}"/>
                  </a:ext>
                </a:extLst>
              </p:cNvPr>
              <p:cNvSpPr/>
              <p:nvPr/>
            </p:nvSpPr>
            <p:spPr>
              <a:xfrm>
                <a:off x="1189467" y="2418320"/>
                <a:ext cx="457200" cy="418003"/>
              </a:xfrm>
              <a:prstGeom prst="star4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050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5371AA5-6BFA-4A47-B39A-66D84695C6DE}"/>
                </a:ext>
              </a:extLst>
            </p:cNvPr>
            <p:cNvGrpSpPr/>
            <p:nvPr/>
          </p:nvGrpSpPr>
          <p:grpSpPr>
            <a:xfrm rot="10800000">
              <a:off x="4343400" y="3429000"/>
              <a:ext cx="1828800" cy="2944197"/>
              <a:chOff x="563099" y="1302613"/>
              <a:chExt cx="2004377" cy="393301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CCE33F32-673E-4BD1-8FD3-CAADD2ED8935}"/>
                  </a:ext>
                </a:extLst>
              </p:cNvPr>
              <p:cNvGrpSpPr/>
              <p:nvPr/>
            </p:nvGrpSpPr>
            <p:grpSpPr>
              <a:xfrm>
                <a:off x="563099" y="1302613"/>
                <a:ext cx="2004377" cy="3933012"/>
                <a:chOff x="1109507" y="1302613"/>
                <a:chExt cx="2004377" cy="3933012"/>
              </a:xfrm>
            </p:grpSpPr>
            <p:sp>
              <p:nvSpPr>
                <p:cNvPr id="22" name="Oval 21">
                  <a:extLst>
                    <a:ext uri="{FF2B5EF4-FFF2-40B4-BE49-F238E27FC236}">
                      <a16:creationId xmlns:a16="http://schemas.microsoft.com/office/drawing/2014/main" id="{865ADF27-59E7-45C1-87BF-36E122FDCE7B}"/>
                    </a:ext>
                  </a:extLst>
                </p:cNvPr>
                <p:cNvSpPr/>
                <p:nvPr/>
              </p:nvSpPr>
              <p:spPr>
                <a:xfrm rot="10800000">
                  <a:off x="1229328" y="1302613"/>
                  <a:ext cx="1884556" cy="1817649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1050" dirty="0">
                      <a:solidFill>
                        <a:schemeClr val="tx1"/>
                      </a:solidFill>
                    </a:rPr>
                    <a:t>Testing Data</a:t>
                  </a:r>
                </a:p>
              </p:txBody>
            </p:sp>
            <p:sp>
              <p:nvSpPr>
                <p:cNvPr id="23" name="Arrow: Down 22">
                  <a:extLst>
                    <a:ext uri="{FF2B5EF4-FFF2-40B4-BE49-F238E27FC236}">
                      <a16:creationId xmlns:a16="http://schemas.microsoft.com/office/drawing/2014/main" id="{E107A752-2D0A-4C29-A9E0-AE470F2A4F4B}"/>
                    </a:ext>
                  </a:extLst>
                </p:cNvPr>
                <p:cNvSpPr/>
                <p:nvPr/>
              </p:nvSpPr>
              <p:spPr>
                <a:xfrm rot="10800000">
                  <a:off x="1778773" y="3320415"/>
                  <a:ext cx="645046" cy="978408"/>
                </a:xfrm>
                <a:prstGeom prst="down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sz="1050"/>
                </a:p>
              </p:txBody>
            </p:sp>
            <p:sp>
              <p:nvSpPr>
                <p:cNvPr id="24" name="Cube 23">
                  <a:extLst>
                    <a:ext uri="{FF2B5EF4-FFF2-40B4-BE49-F238E27FC236}">
                      <a16:creationId xmlns:a16="http://schemas.microsoft.com/office/drawing/2014/main" id="{AA10B87B-939E-4BAF-8869-9FD389AE31EC}"/>
                    </a:ext>
                  </a:extLst>
                </p:cNvPr>
                <p:cNvSpPr/>
                <p:nvPr/>
              </p:nvSpPr>
              <p:spPr>
                <a:xfrm rot="10800000">
                  <a:off x="1109507" y="4498976"/>
                  <a:ext cx="1983577" cy="736649"/>
                </a:xfrm>
                <a:prstGeom prst="cub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1050" dirty="0"/>
                    <a:t>Model </a:t>
                  </a:r>
                </a:p>
              </p:txBody>
            </p:sp>
          </p:grpSp>
          <p:sp>
            <p:nvSpPr>
              <p:cNvPr id="18" name="Star: 4 Points 17">
                <a:extLst>
                  <a:ext uri="{FF2B5EF4-FFF2-40B4-BE49-F238E27FC236}">
                    <a16:creationId xmlns:a16="http://schemas.microsoft.com/office/drawing/2014/main" id="{DCBBC932-AAB5-44E0-90BC-B33B928656CE}"/>
                  </a:ext>
                </a:extLst>
              </p:cNvPr>
              <p:cNvSpPr/>
              <p:nvPr/>
            </p:nvSpPr>
            <p:spPr>
              <a:xfrm>
                <a:off x="1609180" y="1641457"/>
                <a:ext cx="457200" cy="418003"/>
              </a:xfrm>
              <a:prstGeom prst="star4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050"/>
              </a:p>
            </p:txBody>
          </p:sp>
          <p:sp>
            <p:nvSpPr>
              <p:cNvPr id="19" name="Star: 4 Points 18">
                <a:extLst>
                  <a:ext uri="{FF2B5EF4-FFF2-40B4-BE49-F238E27FC236}">
                    <a16:creationId xmlns:a16="http://schemas.microsoft.com/office/drawing/2014/main" id="{BA16C114-F376-4652-81D1-E0522DEFAA36}"/>
                  </a:ext>
                </a:extLst>
              </p:cNvPr>
              <p:cNvSpPr/>
              <p:nvPr/>
            </p:nvSpPr>
            <p:spPr>
              <a:xfrm>
                <a:off x="1780474" y="2476408"/>
                <a:ext cx="457200" cy="418003"/>
              </a:xfrm>
              <a:prstGeom prst="star4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050"/>
              </a:p>
            </p:txBody>
          </p:sp>
          <p:sp>
            <p:nvSpPr>
              <p:cNvPr id="20" name="Star: 4 Points 19">
                <a:extLst>
                  <a:ext uri="{FF2B5EF4-FFF2-40B4-BE49-F238E27FC236}">
                    <a16:creationId xmlns:a16="http://schemas.microsoft.com/office/drawing/2014/main" id="{1D2362D1-AC48-487D-A375-B0156A4CF43F}"/>
                  </a:ext>
                </a:extLst>
              </p:cNvPr>
              <p:cNvSpPr/>
              <p:nvPr/>
            </p:nvSpPr>
            <p:spPr>
              <a:xfrm>
                <a:off x="857539" y="1672909"/>
                <a:ext cx="457200" cy="418003"/>
              </a:xfrm>
              <a:prstGeom prst="star4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050"/>
              </a:p>
            </p:txBody>
          </p:sp>
          <p:sp>
            <p:nvSpPr>
              <p:cNvPr id="21" name="Star: 4 Points 20">
                <a:extLst>
                  <a:ext uri="{FF2B5EF4-FFF2-40B4-BE49-F238E27FC236}">
                    <a16:creationId xmlns:a16="http://schemas.microsoft.com/office/drawing/2014/main" id="{0437CCD5-3134-4AB2-86B4-D2F4F84DE2CB}"/>
                  </a:ext>
                </a:extLst>
              </p:cNvPr>
              <p:cNvSpPr/>
              <p:nvPr/>
            </p:nvSpPr>
            <p:spPr>
              <a:xfrm>
                <a:off x="1064193" y="2418321"/>
                <a:ext cx="457200" cy="418003"/>
              </a:xfrm>
              <a:prstGeom prst="star4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0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71613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250387" y="4686298"/>
            <a:ext cx="1200150" cy="205383"/>
          </a:xfrm>
        </p:spPr>
        <p:txBody>
          <a:bodyPr/>
          <a:lstStyle/>
          <a:p>
            <a:pPr>
              <a:defRPr/>
            </a:pPr>
            <a:fld id="{0D83486D-34A5-46FC-AC7E-2C293646C87A}" type="slidenum">
              <a:rPr lang="en-US" altLang="en-US"/>
              <a:pPr>
                <a:defRPr/>
              </a:pPr>
              <a:t>57</a:t>
            </a:fld>
            <a:endParaRPr lang="en-US" altLang="en-US" dirty="0"/>
          </a:p>
        </p:txBody>
      </p:sp>
      <p:sp>
        <p:nvSpPr>
          <p:cNvPr id="412682" name="Text Box 10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 rot="10749085">
            <a:off x="1090991" y="2903299"/>
            <a:ext cx="223242" cy="300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endParaRPr lang="en-US" sz="1125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D1520A-36CF-49DF-948F-C9DD90B23B3F}"/>
              </a:ext>
            </a:extLst>
          </p:cNvPr>
          <p:cNvSpPr/>
          <p:nvPr/>
        </p:nvSpPr>
        <p:spPr>
          <a:xfrm>
            <a:off x="2463484" y="1031168"/>
            <a:ext cx="1757363" cy="6001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spAutoFit/>
          </a:bodyPr>
          <a:lstStyle/>
          <a:p>
            <a:pPr algn="ctr"/>
            <a:r>
              <a:rPr lang="en-US" sz="1100" dirty="0">
                <a:latin typeface="Times New Roman" pitchFamily="18" charset="0"/>
              </a:rPr>
              <a:t>Assign random values to the weight vector</a:t>
            </a:r>
          </a:p>
          <a:p>
            <a:pPr algn="ctr"/>
            <a:endParaRPr lang="en-IN" sz="1100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7D3D55DD-B0F4-4F7B-A168-3630DCEDB6E6}"/>
              </a:ext>
            </a:extLst>
          </p:cNvPr>
          <p:cNvSpPr/>
          <p:nvPr/>
        </p:nvSpPr>
        <p:spPr>
          <a:xfrm>
            <a:off x="3256440" y="1596908"/>
            <a:ext cx="128588" cy="3429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AEC7E0-058C-4528-A826-0533BC7F8335}"/>
              </a:ext>
            </a:extLst>
          </p:cNvPr>
          <p:cNvSpPr/>
          <p:nvPr/>
        </p:nvSpPr>
        <p:spPr>
          <a:xfrm>
            <a:off x="2231636" y="1915230"/>
            <a:ext cx="2157875" cy="624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 New Roman" pitchFamily="18" charset="0"/>
              </a:rPr>
              <a:t>Present input, output pair (x, y)</a:t>
            </a:r>
          </a:p>
          <a:p>
            <a:pPr algn="ctr"/>
            <a:r>
              <a:rPr lang="en-US" sz="1100" dirty="0">
                <a:latin typeface="Times New Roman" pitchFamily="18" charset="0"/>
              </a:rPr>
              <a:t>Calculate h</a:t>
            </a:r>
          </a:p>
          <a:p>
            <a:pPr algn="ctr"/>
            <a:r>
              <a:rPr lang="en-US" sz="1100" dirty="0">
                <a:latin typeface="Times New Roman" pitchFamily="18" charset="0"/>
              </a:rPr>
              <a:t>Calculate output </a:t>
            </a:r>
            <a:r>
              <a:rPr lang="el-GR" sz="1100" dirty="0">
                <a:latin typeface="Times New Roman" pitchFamily="18" charset="0"/>
              </a:rPr>
              <a:t>Θ</a:t>
            </a:r>
            <a:r>
              <a:rPr lang="en-IN" sz="1100" dirty="0">
                <a:latin typeface="Times New Roman" pitchFamily="18" charset="0"/>
              </a:rPr>
              <a:t>(h)</a:t>
            </a:r>
            <a:endParaRPr lang="en-US" sz="1100" dirty="0">
              <a:latin typeface="Times New Roman" pitchFamily="18" charset="0"/>
            </a:endParaRPr>
          </a:p>
          <a:p>
            <a:pPr algn="ctr"/>
            <a:endParaRPr lang="en-IN" sz="1100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1B4A8B61-42A4-49C3-BE11-12DF2F95341D}"/>
              </a:ext>
            </a:extLst>
          </p:cNvPr>
          <p:cNvSpPr/>
          <p:nvPr/>
        </p:nvSpPr>
        <p:spPr>
          <a:xfrm>
            <a:off x="3235009" y="2539883"/>
            <a:ext cx="128588" cy="3429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1F4C7EC6-D0E0-4AF0-B450-EEBE828B48B2}"/>
              </a:ext>
            </a:extLst>
          </p:cNvPr>
          <p:cNvSpPr/>
          <p:nvPr/>
        </p:nvSpPr>
        <p:spPr>
          <a:xfrm>
            <a:off x="2463484" y="2882783"/>
            <a:ext cx="1583572" cy="60260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100" dirty="0"/>
              <a:t>Θ</a:t>
            </a:r>
            <a:r>
              <a:rPr lang="en-IN" sz="1100" dirty="0"/>
              <a:t>(h) == y 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51CE0D1-C61A-4800-B30C-EBE55E1D4A9A}"/>
              </a:ext>
            </a:extLst>
          </p:cNvPr>
          <p:cNvSpPr/>
          <p:nvPr/>
        </p:nvSpPr>
        <p:spPr>
          <a:xfrm>
            <a:off x="3966457" y="3043238"/>
            <a:ext cx="533340" cy="3236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7DDB8A6-5BA2-4B52-B6BA-A631ECDD2FEE}"/>
                  </a:ext>
                </a:extLst>
              </p:cNvPr>
              <p:cNvSpPr/>
              <p:nvPr/>
            </p:nvSpPr>
            <p:spPr>
              <a:xfrm>
                <a:off x="4497087" y="3731048"/>
                <a:ext cx="1160073" cy="46032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00" i="1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IN" sz="11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IN" sz="11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IN" sz="11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7DDB8A6-5BA2-4B52-B6BA-A631ECDD2F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7087" y="3731048"/>
                <a:ext cx="1160073" cy="46032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Arrow: Down 11">
            <a:extLst>
              <a:ext uri="{FF2B5EF4-FFF2-40B4-BE49-F238E27FC236}">
                <a16:creationId xmlns:a16="http://schemas.microsoft.com/office/drawing/2014/main" id="{1F885CFC-85B0-491E-ABA3-E349CE2F5F6A}"/>
              </a:ext>
            </a:extLst>
          </p:cNvPr>
          <p:cNvSpPr/>
          <p:nvPr/>
        </p:nvSpPr>
        <p:spPr>
          <a:xfrm>
            <a:off x="3235009" y="3485390"/>
            <a:ext cx="171450" cy="243649"/>
          </a:xfrm>
          <a:prstGeom prst="downArrow">
            <a:avLst>
              <a:gd name="adj1" fmla="val 50000"/>
              <a:gd name="adj2" fmla="val 529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60" dirty="0"/>
              <a:t>No</a:t>
            </a:r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C3423494-F947-4870-AABC-BFD99BEB8300}"/>
              </a:ext>
            </a:extLst>
          </p:cNvPr>
          <p:cNvSpPr/>
          <p:nvPr/>
        </p:nvSpPr>
        <p:spPr>
          <a:xfrm>
            <a:off x="2566792" y="3729038"/>
            <a:ext cx="1399665" cy="60260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100" dirty="0"/>
              <a:t>Θ</a:t>
            </a:r>
            <a:r>
              <a:rPr lang="en-IN" sz="1100" dirty="0"/>
              <a:t>(h) &gt; y 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02608BCD-14EC-472A-97DB-B59FB4D53E6A}"/>
              </a:ext>
            </a:extLst>
          </p:cNvPr>
          <p:cNvSpPr/>
          <p:nvPr/>
        </p:nvSpPr>
        <p:spPr>
          <a:xfrm>
            <a:off x="3920808" y="3871321"/>
            <a:ext cx="578989" cy="3017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Yes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482175-BA0E-460C-B400-34F38DF7F26E}"/>
              </a:ext>
            </a:extLst>
          </p:cNvPr>
          <p:cNvSpPr/>
          <p:nvPr/>
        </p:nvSpPr>
        <p:spPr>
          <a:xfrm>
            <a:off x="4488947" y="2917531"/>
            <a:ext cx="1114425" cy="5622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Choose Next input, output pair</a:t>
            </a:r>
          </a:p>
        </p:txBody>
      </p:sp>
      <p:sp>
        <p:nvSpPr>
          <p:cNvPr id="15" name="Arrow: Bent-Up 14">
            <a:extLst>
              <a:ext uri="{FF2B5EF4-FFF2-40B4-BE49-F238E27FC236}">
                <a16:creationId xmlns:a16="http://schemas.microsoft.com/office/drawing/2014/main" id="{DAD517F4-C123-4CD6-B706-A1226244CEC4}"/>
              </a:ext>
            </a:extLst>
          </p:cNvPr>
          <p:cNvSpPr/>
          <p:nvPr/>
        </p:nvSpPr>
        <p:spPr>
          <a:xfrm rot="16200000">
            <a:off x="4382213" y="2256084"/>
            <a:ext cx="648000" cy="64800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B364EB64-BAA2-405D-A6A9-4B70CECF4C9C}"/>
                  </a:ext>
                </a:extLst>
              </p:cNvPr>
              <p:cNvSpPr/>
              <p:nvPr/>
            </p:nvSpPr>
            <p:spPr>
              <a:xfrm>
                <a:off x="977434" y="3747346"/>
                <a:ext cx="1160073" cy="46032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00" i="1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N" sz="11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IN" sz="11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IN" sz="1100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B364EB64-BAA2-405D-A6A9-4B70CECF4C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434" y="3747346"/>
                <a:ext cx="1160073" cy="46032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Arrow: Left 15">
            <a:extLst>
              <a:ext uri="{FF2B5EF4-FFF2-40B4-BE49-F238E27FC236}">
                <a16:creationId xmlns:a16="http://schemas.microsoft.com/office/drawing/2014/main" id="{1255444D-C5B9-4D65-B318-1F07DC3FFAAC}"/>
              </a:ext>
            </a:extLst>
          </p:cNvPr>
          <p:cNvSpPr/>
          <p:nvPr/>
        </p:nvSpPr>
        <p:spPr>
          <a:xfrm>
            <a:off x="2144381" y="3769378"/>
            <a:ext cx="537659" cy="47863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No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C41D756-B401-41AB-9CAA-4BBB6347BF52}"/>
              </a:ext>
            </a:extLst>
          </p:cNvPr>
          <p:cNvCxnSpPr>
            <a:cxnSpLocks/>
          </p:cNvCxnSpPr>
          <p:nvPr/>
        </p:nvCxnSpPr>
        <p:spPr>
          <a:xfrm>
            <a:off x="5657160" y="3961209"/>
            <a:ext cx="171450" cy="0"/>
          </a:xfrm>
          <a:prstGeom prst="straightConnector1">
            <a:avLst/>
          </a:prstGeom>
          <a:ln w="508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F23EBD0-195D-4C44-B0A8-D7487A634F09}"/>
              </a:ext>
            </a:extLst>
          </p:cNvPr>
          <p:cNvCxnSpPr>
            <a:cxnSpLocks/>
          </p:cNvCxnSpPr>
          <p:nvPr/>
        </p:nvCxnSpPr>
        <p:spPr>
          <a:xfrm flipV="1">
            <a:off x="5842057" y="2100262"/>
            <a:ext cx="0" cy="1860947"/>
          </a:xfrm>
          <a:prstGeom prst="straightConnector1">
            <a:avLst/>
          </a:prstGeom>
          <a:ln w="444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AB70000-E14C-4D02-9D1D-7C45C2FF1EAA}"/>
              </a:ext>
            </a:extLst>
          </p:cNvPr>
          <p:cNvCxnSpPr>
            <a:cxnSpLocks/>
          </p:cNvCxnSpPr>
          <p:nvPr/>
        </p:nvCxnSpPr>
        <p:spPr>
          <a:xfrm flipH="1">
            <a:off x="4409104" y="2100263"/>
            <a:ext cx="1404000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2580E7B-9FE8-4D86-B3F5-825314A55354}"/>
              </a:ext>
            </a:extLst>
          </p:cNvPr>
          <p:cNvCxnSpPr>
            <a:cxnSpLocks/>
          </p:cNvCxnSpPr>
          <p:nvPr/>
        </p:nvCxnSpPr>
        <p:spPr>
          <a:xfrm flipV="1">
            <a:off x="1544023" y="2314576"/>
            <a:ext cx="0" cy="143277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A60BE00-09F6-4F25-93A0-21F2320A2DD8}"/>
              </a:ext>
            </a:extLst>
          </p:cNvPr>
          <p:cNvCxnSpPr>
            <a:cxnSpLocks/>
          </p:cNvCxnSpPr>
          <p:nvPr/>
        </p:nvCxnSpPr>
        <p:spPr>
          <a:xfrm>
            <a:off x="1530576" y="2314575"/>
            <a:ext cx="648000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901265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 AND Logic?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00150" y="2357437"/>
          <a:ext cx="4543425" cy="13582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9910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766703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766703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766703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  <a:gridCol w="766703">
                  <a:extLst>
                    <a:ext uri="{9D8B030D-6E8A-4147-A177-3AD203B41FA5}">
                      <a16:colId xmlns:a16="http://schemas.microsoft.com/office/drawing/2014/main" val="3699280161"/>
                    </a:ext>
                  </a:extLst>
                </a:gridCol>
                <a:gridCol w="766703">
                  <a:extLst>
                    <a:ext uri="{9D8B030D-6E8A-4147-A177-3AD203B41FA5}">
                      <a16:colId xmlns:a16="http://schemas.microsoft.com/office/drawing/2014/main" val="732426300"/>
                    </a:ext>
                  </a:extLst>
                </a:gridCol>
              </a:tblGrid>
              <a:tr h="282893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+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3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3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Desired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Weights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Decrease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Decrease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Decrease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58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solidFill>
                  <a:schemeClr val="tx1"/>
                </a:solidFill>
              </a:rPr>
              <a:t>W</a:t>
            </a:r>
            <a:r>
              <a:rPr lang="en-IN" sz="1400" b="1" baseline="-25000" dirty="0">
                <a:solidFill>
                  <a:schemeClr val="tx1"/>
                </a:solidFill>
              </a:rPr>
              <a:t>1</a:t>
            </a:r>
            <a:r>
              <a:rPr lang="en-IN" sz="1400" b="1" dirty="0">
                <a:solidFill>
                  <a:schemeClr val="tx1"/>
                </a:solidFill>
              </a:rPr>
              <a:t>=0, W</a:t>
            </a:r>
            <a:r>
              <a:rPr lang="en-IN" sz="1400" b="1" baseline="-25000" dirty="0">
                <a:solidFill>
                  <a:schemeClr val="tx1"/>
                </a:solidFill>
              </a:rPr>
              <a:t>2</a:t>
            </a:r>
            <a:r>
              <a:rPr lang="en-IN" sz="1400" b="1" dirty="0">
                <a:solidFill>
                  <a:schemeClr val="tx1"/>
                </a:solidFill>
              </a:rPr>
              <a:t> = 0, W</a:t>
            </a:r>
            <a:r>
              <a:rPr lang="en-IN" sz="1400" b="1" baseline="-25000" dirty="0">
                <a:solidFill>
                  <a:schemeClr val="tx1"/>
                </a:solidFill>
              </a:rPr>
              <a:t>3</a:t>
            </a:r>
            <a:r>
              <a:rPr lang="en-IN" sz="1400" b="1" dirty="0">
                <a:solidFill>
                  <a:schemeClr val="tx1"/>
                </a:solidFill>
              </a:rPr>
              <a:t>=0 ; I</a:t>
            </a:r>
            <a:r>
              <a:rPr lang="en-IN" sz="1400" b="1" baseline="-25000" dirty="0">
                <a:solidFill>
                  <a:schemeClr val="tx1"/>
                </a:solidFill>
              </a:rPr>
              <a:t>3</a:t>
            </a:r>
            <a:r>
              <a:rPr lang="en-IN" sz="1400" b="1" dirty="0">
                <a:solidFill>
                  <a:schemeClr val="tx1"/>
                </a:solidFill>
              </a:rPr>
              <a:t> = -1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blipFill>
                <a:blip r:embed="rId3"/>
                <a:stretch>
                  <a:fillRect t="-95349" b="-148837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3A447C22-6320-4EF0-A35B-98F752695A99}"/>
              </a:ext>
            </a:extLst>
          </p:cNvPr>
          <p:cNvGrpSpPr/>
          <p:nvPr/>
        </p:nvGrpSpPr>
        <p:grpSpPr>
          <a:xfrm>
            <a:off x="2405788" y="3751361"/>
            <a:ext cx="2310649" cy="707877"/>
            <a:chOff x="1584078" y="5526088"/>
            <a:chExt cx="4107819" cy="125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0FF68-8772-4E9D-8575-B6146F10FB21}"/>
                </a:ext>
              </a:extLst>
            </p:cNvPr>
            <p:cNvSpPr/>
            <p:nvPr/>
          </p:nvSpPr>
          <p:spPr>
            <a:xfrm>
              <a:off x="2971800" y="5675312"/>
              <a:ext cx="990600" cy="9540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60" dirty="0"/>
                <a:t>h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F60E474-854A-462E-B4F0-3C9F773E5CEC}"/>
                </a:ext>
              </a:extLst>
            </p:cNvPr>
            <p:cNvCxnSpPr/>
            <p:nvPr/>
          </p:nvCxnSpPr>
          <p:spPr>
            <a:xfrm>
              <a:off x="1905000" y="5791200"/>
              <a:ext cx="1066800" cy="228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F19191A-B433-45F0-A447-8BFD1B6AFEA3}"/>
                </a:ext>
              </a:extLst>
            </p:cNvPr>
            <p:cNvCxnSpPr/>
            <p:nvPr/>
          </p:nvCxnSpPr>
          <p:spPr>
            <a:xfrm flipV="1">
              <a:off x="1905000" y="6356350"/>
              <a:ext cx="1066800" cy="2730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659A7B7-9093-49BC-A059-56069FF7D9E0}"/>
                </a:ext>
              </a:extLst>
            </p:cNvPr>
            <p:cNvCxnSpPr>
              <a:stCxn id="8" idx="6"/>
            </p:cNvCxnSpPr>
            <p:nvPr/>
          </p:nvCxnSpPr>
          <p:spPr>
            <a:xfrm flipV="1">
              <a:off x="3962400" y="6135688"/>
              <a:ext cx="1143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339534-53AA-4C7E-9C70-CDBF8349E8C9}"/>
                </a:ext>
              </a:extLst>
            </p:cNvPr>
            <p:cNvSpPr txBox="1"/>
            <p:nvPr/>
          </p:nvSpPr>
          <p:spPr>
            <a:xfrm>
              <a:off x="1584078" y="552608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D6CB34-BE51-4B40-B2BF-2FF4AA6DC978}"/>
                </a:ext>
              </a:extLst>
            </p:cNvPr>
            <p:cNvSpPr txBox="1"/>
            <p:nvPr/>
          </p:nvSpPr>
          <p:spPr>
            <a:xfrm>
              <a:off x="1600201" y="6412468"/>
              <a:ext cx="442286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I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25DAC5-355F-4E07-B81C-C0372AA2303C}"/>
                </a:ext>
              </a:extLst>
            </p:cNvPr>
            <p:cNvSpPr txBox="1"/>
            <p:nvPr/>
          </p:nvSpPr>
          <p:spPr>
            <a:xfrm>
              <a:off x="2286001" y="5562600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BE6CBC-1562-452D-85D4-56D931C3FFB1}"/>
                </a:ext>
              </a:extLst>
            </p:cNvPr>
            <p:cNvSpPr txBox="1"/>
            <p:nvPr/>
          </p:nvSpPr>
          <p:spPr>
            <a:xfrm>
              <a:off x="2269879" y="6183868"/>
              <a:ext cx="55912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760" dirty="0"/>
                <a:t>W</a:t>
              </a:r>
              <a:r>
                <a:rPr lang="en-IN" sz="76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E99666-8C68-4021-9ECF-C440584CA26B}"/>
                </a:ext>
              </a:extLst>
            </p:cNvPr>
            <p:cNvSpPr txBox="1"/>
            <p:nvPr/>
          </p:nvSpPr>
          <p:spPr>
            <a:xfrm>
              <a:off x="5013078" y="5924788"/>
              <a:ext cx="678819" cy="37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760" dirty="0"/>
                <a:t>Θ</a:t>
              </a:r>
              <a:r>
                <a:rPr lang="en-IN" sz="760" dirty="0"/>
                <a:t>(h)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F5F8B767-D2DC-43B7-A143-BD5E6BCEE18A}"/>
              </a:ext>
            </a:extLst>
          </p:cNvPr>
          <p:cNvSpPr/>
          <p:nvPr/>
        </p:nvSpPr>
        <p:spPr>
          <a:xfrm>
            <a:off x="2228850" y="3729037"/>
            <a:ext cx="2614613" cy="7492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>
                <a:shade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ABD9D13-B105-422A-B71D-662756415DC3}"/>
                  </a:ext>
                </a:extLst>
              </p:cNvPr>
              <p:cNvSpPr/>
              <p:nvPr/>
            </p:nvSpPr>
            <p:spPr>
              <a:xfrm>
                <a:off x="2144418" y="1399449"/>
                <a:ext cx="771525" cy="169352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IN" sz="11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IN" sz="11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11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IN" sz="11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IN" sz="11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11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IN" sz="11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IN" sz="11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ABD9D13-B105-422A-B71D-662756415D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4418" y="1399449"/>
                <a:ext cx="771525" cy="16935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219472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 AND Logic?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114425" y="2357437"/>
          <a:ext cx="4757739" cy="13582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7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557213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892466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444065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  <a:gridCol w="526040">
                  <a:extLst>
                    <a:ext uri="{9D8B030D-6E8A-4147-A177-3AD203B41FA5}">
                      <a16:colId xmlns:a16="http://schemas.microsoft.com/office/drawing/2014/main" val="3699280161"/>
                    </a:ext>
                  </a:extLst>
                </a:gridCol>
                <a:gridCol w="911801">
                  <a:extLst>
                    <a:ext uri="{9D8B030D-6E8A-4147-A177-3AD203B41FA5}">
                      <a16:colId xmlns:a16="http://schemas.microsoft.com/office/drawing/2014/main" val="732426300"/>
                    </a:ext>
                  </a:extLst>
                </a:gridCol>
                <a:gridCol w="1040391">
                  <a:extLst>
                    <a:ext uri="{9D8B030D-6E8A-4147-A177-3AD203B41FA5}">
                      <a16:colId xmlns:a16="http://schemas.microsoft.com/office/drawing/2014/main" val="3001112745"/>
                    </a:ext>
                  </a:extLst>
                </a:gridCol>
              </a:tblGrid>
              <a:tr h="282893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+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3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3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Desired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Weights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New Weights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=0, 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=0 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59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b="1" dirty="0">
                <a:solidFill>
                  <a:schemeClr val="tx1"/>
                </a:solidFill>
              </a:rPr>
              <a:t>W</a:t>
            </a:r>
            <a:r>
              <a:rPr lang="en-IN" sz="1200" b="1" baseline="-25000" dirty="0">
                <a:solidFill>
                  <a:schemeClr val="tx1"/>
                </a:solidFill>
              </a:rPr>
              <a:t>1</a:t>
            </a:r>
            <a:r>
              <a:rPr lang="en-IN" sz="1200" b="1" dirty="0">
                <a:solidFill>
                  <a:schemeClr val="tx1"/>
                </a:solidFill>
              </a:rPr>
              <a:t>=0, W</a:t>
            </a:r>
            <a:r>
              <a:rPr lang="en-IN" sz="1200" b="1" baseline="-25000" dirty="0">
                <a:solidFill>
                  <a:schemeClr val="tx1"/>
                </a:solidFill>
              </a:rPr>
              <a:t>2</a:t>
            </a:r>
            <a:r>
              <a:rPr lang="en-IN" sz="1200" b="1" dirty="0">
                <a:solidFill>
                  <a:schemeClr val="tx1"/>
                </a:solidFill>
              </a:rPr>
              <a:t> = 0, W</a:t>
            </a:r>
            <a:r>
              <a:rPr lang="en-IN" sz="1200" b="1" baseline="-25000" dirty="0">
                <a:solidFill>
                  <a:schemeClr val="tx1"/>
                </a:solidFill>
              </a:rPr>
              <a:t>3</a:t>
            </a:r>
            <a:r>
              <a:rPr lang="en-IN" sz="1200" b="1" dirty="0">
                <a:solidFill>
                  <a:schemeClr val="tx1"/>
                </a:solidFill>
              </a:rPr>
              <a:t>=0 ; </a:t>
            </a:r>
          </a:p>
          <a:p>
            <a:pPr algn="ctr"/>
            <a:r>
              <a:rPr lang="en-IN" sz="1200" b="1" dirty="0">
                <a:solidFill>
                  <a:schemeClr val="tx1"/>
                </a:solidFill>
              </a:rPr>
              <a:t>I</a:t>
            </a:r>
            <a:r>
              <a:rPr lang="en-IN" sz="1200" b="1" baseline="-25000" dirty="0">
                <a:solidFill>
                  <a:schemeClr val="tx1"/>
                </a:solidFill>
              </a:rPr>
              <a:t>3</a:t>
            </a:r>
            <a:r>
              <a:rPr lang="en-IN" sz="1200" b="1" dirty="0">
                <a:solidFill>
                  <a:schemeClr val="tx1"/>
                </a:solidFill>
              </a:rPr>
              <a:t> = -1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blipFill>
                <a:blip r:embed="rId3"/>
                <a:stretch>
                  <a:fillRect t="-95349" b="-148837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75855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E542CC-D1B6-4E8A-A55E-136A2B26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6</a:t>
            </a:fld>
            <a:endParaRPr lang="en-IN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AF78C11-DFFF-4302-B787-039562525CAA}"/>
              </a:ext>
            </a:extLst>
          </p:cNvPr>
          <p:cNvSpPr/>
          <p:nvPr/>
        </p:nvSpPr>
        <p:spPr>
          <a:xfrm>
            <a:off x="985838" y="814388"/>
            <a:ext cx="4886325" cy="3514725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69EE5E-E273-475D-A4E3-A63DED7929D1}"/>
              </a:ext>
            </a:extLst>
          </p:cNvPr>
          <p:cNvSpPr txBox="1"/>
          <p:nvPr/>
        </p:nvSpPr>
        <p:spPr>
          <a:xfrm>
            <a:off x="2269192" y="1016093"/>
            <a:ext cx="2528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/>
              <a:t>Artificial Intelligence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922BE0-04F7-47C6-98B3-A2ABB295F697}"/>
              </a:ext>
            </a:extLst>
          </p:cNvPr>
          <p:cNvSpPr txBox="1"/>
          <p:nvPr/>
        </p:nvSpPr>
        <p:spPr>
          <a:xfrm>
            <a:off x="1543050" y="1391770"/>
            <a:ext cx="364331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50" dirty="0"/>
              <a:t>Emulate the intelligent Behaviour. Make machines do tasks, human are good at. 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A7DB647-7D32-41F5-8A6B-22189BBB30D2}"/>
              </a:ext>
            </a:extLst>
          </p:cNvPr>
          <p:cNvSpPr/>
          <p:nvPr/>
        </p:nvSpPr>
        <p:spPr>
          <a:xfrm>
            <a:off x="1414463" y="1791988"/>
            <a:ext cx="4114800" cy="252908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0F5D77-37EF-4F71-962A-0FA916F43592}"/>
              </a:ext>
            </a:extLst>
          </p:cNvPr>
          <p:cNvSpPr txBox="1"/>
          <p:nvPr/>
        </p:nvSpPr>
        <p:spPr>
          <a:xfrm>
            <a:off x="2400300" y="1935605"/>
            <a:ext cx="2271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/>
              <a:t>Machine Learning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6DB163-9878-4BAC-9701-FCEBD270428B}"/>
              </a:ext>
            </a:extLst>
          </p:cNvPr>
          <p:cNvSpPr txBox="1"/>
          <p:nvPr/>
        </p:nvSpPr>
        <p:spPr>
          <a:xfrm>
            <a:off x="1671637" y="2314575"/>
            <a:ext cx="364331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50" dirty="0"/>
              <a:t>Uses Statistical techniques that enable machines to improve performance with experience.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A14F620-B012-407F-9697-DDC6122760A2}"/>
              </a:ext>
            </a:extLst>
          </p:cNvPr>
          <p:cNvSpPr/>
          <p:nvPr/>
        </p:nvSpPr>
        <p:spPr>
          <a:xfrm>
            <a:off x="2014538" y="2728171"/>
            <a:ext cx="2914650" cy="1592905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40AED7-9196-4B55-AF8A-A73EE32ECB1A}"/>
              </a:ext>
            </a:extLst>
          </p:cNvPr>
          <p:cNvSpPr txBox="1"/>
          <p:nvPr/>
        </p:nvSpPr>
        <p:spPr>
          <a:xfrm>
            <a:off x="2357437" y="2871788"/>
            <a:ext cx="2271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/>
              <a:t>Deep Learning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41A07D-6922-4A23-8EF0-6D792C477E64}"/>
              </a:ext>
            </a:extLst>
          </p:cNvPr>
          <p:cNvSpPr txBox="1"/>
          <p:nvPr/>
        </p:nvSpPr>
        <p:spPr>
          <a:xfrm>
            <a:off x="2528887" y="3239919"/>
            <a:ext cx="1928813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50" dirty="0"/>
              <a:t>Multiple (Deep) layers of </a:t>
            </a:r>
            <a:r>
              <a:rPr lang="en-IN" sz="1050" b="1" dirty="0"/>
              <a:t>Neural Networks</a:t>
            </a:r>
            <a:r>
              <a:rPr lang="en-IN" sz="1050" dirty="0"/>
              <a:t>, that can be trained to perform task like speech and image recognition by learning through vast amounts of data. </a:t>
            </a:r>
          </a:p>
        </p:txBody>
      </p:sp>
    </p:spTree>
    <p:extLst>
      <p:ext uri="{BB962C8B-B14F-4D97-AF65-F5344CB8AC3E}">
        <p14:creationId xmlns:p14="http://schemas.microsoft.com/office/powerpoint/2010/main" val="353154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 animBg="1"/>
      <p:bldP spid="8" grpId="0"/>
      <p:bldP spid="9" grpId="0"/>
      <p:bldP spid="10" grpId="0" animBg="1"/>
      <p:bldP spid="11" grpId="0"/>
      <p:bldP spid="1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 AND Logic?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114425" y="2357438"/>
          <a:ext cx="4757739" cy="1509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7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557213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892466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444065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  <a:gridCol w="526040">
                  <a:extLst>
                    <a:ext uri="{9D8B030D-6E8A-4147-A177-3AD203B41FA5}">
                      <a16:colId xmlns:a16="http://schemas.microsoft.com/office/drawing/2014/main" val="3699280161"/>
                    </a:ext>
                  </a:extLst>
                </a:gridCol>
                <a:gridCol w="911801">
                  <a:extLst>
                    <a:ext uri="{9D8B030D-6E8A-4147-A177-3AD203B41FA5}">
                      <a16:colId xmlns:a16="http://schemas.microsoft.com/office/drawing/2014/main" val="732426300"/>
                    </a:ext>
                  </a:extLst>
                </a:gridCol>
                <a:gridCol w="1040391">
                  <a:extLst>
                    <a:ext uri="{9D8B030D-6E8A-4147-A177-3AD203B41FA5}">
                      <a16:colId xmlns:a16="http://schemas.microsoft.com/office/drawing/2014/main" val="3001112745"/>
                    </a:ext>
                  </a:extLst>
                </a:gridCol>
              </a:tblGrid>
              <a:tr h="282893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+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3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3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Desired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Weights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New Weights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=0, 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=0 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398621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Decrease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W1 = W1-I1 = -1</a:t>
                      </a:r>
                    </a:p>
                    <a:p>
                      <a:pPr algn="ctr"/>
                      <a:r>
                        <a:rPr lang="en-IN" sz="800" dirty="0"/>
                        <a:t>W2= W2-I2 = 0</a:t>
                      </a:r>
                    </a:p>
                    <a:p>
                      <a:pPr algn="ctr"/>
                      <a:r>
                        <a:rPr lang="en-IN" sz="800" dirty="0"/>
                        <a:t>W3 = W3-I3= +1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60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b="1" dirty="0">
                <a:solidFill>
                  <a:schemeClr val="tx1"/>
                </a:solidFill>
              </a:rPr>
              <a:t>W</a:t>
            </a:r>
            <a:r>
              <a:rPr lang="en-IN" sz="1200" b="1" baseline="-25000" dirty="0">
                <a:solidFill>
                  <a:schemeClr val="tx1"/>
                </a:solidFill>
              </a:rPr>
              <a:t>1</a:t>
            </a:r>
            <a:r>
              <a:rPr lang="en-IN" sz="1200" b="1" dirty="0">
                <a:solidFill>
                  <a:schemeClr val="tx1"/>
                </a:solidFill>
              </a:rPr>
              <a:t>=0, W</a:t>
            </a:r>
            <a:r>
              <a:rPr lang="en-IN" sz="1200" b="1" baseline="-25000" dirty="0">
                <a:solidFill>
                  <a:schemeClr val="tx1"/>
                </a:solidFill>
              </a:rPr>
              <a:t>2</a:t>
            </a:r>
            <a:r>
              <a:rPr lang="en-IN" sz="1200" b="1" dirty="0">
                <a:solidFill>
                  <a:schemeClr val="tx1"/>
                </a:solidFill>
              </a:rPr>
              <a:t> = 0, W</a:t>
            </a:r>
            <a:r>
              <a:rPr lang="en-IN" sz="1200" b="1" baseline="-25000" dirty="0">
                <a:solidFill>
                  <a:schemeClr val="tx1"/>
                </a:solidFill>
              </a:rPr>
              <a:t>3</a:t>
            </a:r>
            <a:r>
              <a:rPr lang="en-IN" sz="1200" b="1" dirty="0">
                <a:solidFill>
                  <a:schemeClr val="tx1"/>
                </a:solidFill>
              </a:rPr>
              <a:t>=0 ; </a:t>
            </a:r>
          </a:p>
          <a:p>
            <a:pPr algn="ctr"/>
            <a:r>
              <a:rPr lang="en-IN" sz="1200" b="1" dirty="0">
                <a:solidFill>
                  <a:schemeClr val="tx1"/>
                </a:solidFill>
              </a:rPr>
              <a:t>I</a:t>
            </a:r>
            <a:r>
              <a:rPr lang="en-IN" sz="1200" b="1" baseline="-25000" dirty="0">
                <a:solidFill>
                  <a:schemeClr val="tx1"/>
                </a:solidFill>
              </a:rPr>
              <a:t>3</a:t>
            </a:r>
            <a:r>
              <a:rPr lang="en-IN" sz="1200" b="1" dirty="0">
                <a:solidFill>
                  <a:schemeClr val="tx1"/>
                </a:solidFill>
              </a:rPr>
              <a:t> = -1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blipFill>
                <a:blip r:embed="rId3"/>
                <a:stretch>
                  <a:fillRect t="-95349" b="-148837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A blue and white sign&#10;&#10;Description generated with high confidence">
            <a:extLst>
              <a:ext uri="{FF2B5EF4-FFF2-40B4-BE49-F238E27FC236}">
                <a16:creationId xmlns:a16="http://schemas.microsoft.com/office/drawing/2014/main" id="{E796D6DA-EA73-4CBC-BDEE-17240407D1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13" y="747713"/>
            <a:ext cx="111442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43918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 AND Logic?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114425" y="2357438"/>
          <a:ext cx="4757739" cy="1509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7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557213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892466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444065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  <a:gridCol w="526040">
                  <a:extLst>
                    <a:ext uri="{9D8B030D-6E8A-4147-A177-3AD203B41FA5}">
                      <a16:colId xmlns:a16="http://schemas.microsoft.com/office/drawing/2014/main" val="3699280161"/>
                    </a:ext>
                  </a:extLst>
                </a:gridCol>
                <a:gridCol w="911801">
                  <a:extLst>
                    <a:ext uri="{9D8B030D-6E8A-4147-A177-3AD203B41FA5}">
                      <a16:colId xmlns:a16="http://schemas.microsoft.com/office/drawing/2014/main" val="732426300"/>
                    </a:ext>
                  </a:extLst>
                </a:gridCol>
                <a:gridCol w="1040391">
                  <a:extLst>
                    <a:ext uri="{9D8B030D-6E8A-4147-A177-3AD203B41FA5}">
                      <a16:colId xmlns:a16="http://schemas.microsoft.com/office/drawing/2014/main" val="3001112745"/>
                    </a:ext>
                  </a:extLst>
                </a:gridCol>
              </a:tblGrid>
              <a:tr h="282893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+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3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3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Desired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Weights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New Weights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=0, 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=0 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398621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Decrease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W1 = W1-I1 = -1</a:t>
                      </a:r>
                    </a:p>
                    <a:p>
                      <a:pPr algn="ctr"/>
                      <a:r>
                        <a:rPr lang="en-IN" sz="800" dirty="0"/>
                        <a:t>W2= W2-I2 = 0</a:t>
                      </a:r>
                    </a:p>
                    <a:p>
                      <a:pPr algn="ctr"/>
                      <a:r>
                        <a:rPr lang="en-IN" sz="800" dirty="0"/>
                        <a:t>W3 = W3-I3= +1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61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b="1" dirty="0">
                <a:solidFill>
                  <a:schemeClr val="tx1"/>
                </a:solidFill>
              </a:rPr>
              <a:t>W</a:t>
            </a:r>
            <a:r>
              <a:rPr lang="en-IN" sz="1200" b="1" baseline="-25000" dirty="0">
                <a:solidFill>
                  <a:schemeClr val="tx1"/>
                </a:solidFill>
              </a:rPr>
              <a:t>1</a:t>
            </a:r>
            <a:r>
              <a:rPr lang="en-IN" sz="1200" b="1" dirty="0">
                <a:solidFill>
                  <a:schemeClr val="tx1"/>
                </a:solidFill>
              </a:rPr>
              <a:t>=-1, W</a:t>
            </a:r>
            <a:r>
              <a:rPr lang="en-IN" sz="1200" b="1" baseline="-25000" dirty="0">
                <a:solidFill>
                  <a:schemeClr val="tx1"/>
                </a:solidFill>
              </a:rPr>
              <a:t>2</a:t>
            </a:r>
            <a:r>
              <a:rPr lang="en-IN" sz="1200" b="1" dirty="0">
                <a:solidFill>
                  <a:schemeClr val="tx1"/>
                </a:solidFill>
              </a:rPr>
              <a:t> = 0, W</a:t>
            </a:r>
            <a:r>
              <a:rPr lang="en-IN" sz="1200" b="1" baseline="-25000" dirty="0">
                <a:solidFill>
                  <a:schemeClr val="tx1"/>
                </a:solidFill>
              </a:rPr>
              <a:t>3</a:t>
            </a:r>
            <a:r>
              <a:rPr lang="en-IN" sz="1200" b="1" dirty="0">
                <a:solidFill>
                  <a:schemeClr val="tx1"/>
                </a:solidFill>
              </a:rPr>
              <a:t>=1 ; I</a:t>
            </a:r>
            <a:r>
              <a:rPr lang="en-IN" sz="1200" b="1" baseline="-25000" dirty="0">
                <a:solidFill>
                  <a:schemeClr val="tx1"/>
                </a:solidFill>
              </a:rPr>
              <a:t>3</a:t>
            </a:r>
            <a:r>
              <a:rPr lang="en-IN" sz="1200" b="1" dirty="0">
                <a:solidFill>
                  <a:schemeClr val="tx1"/>
                </a:solidFill>
              </a:rPr>
              <a:t> = -1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blipFill>
                <a:blip r:embed="rId3"/>
                <a:stretch>
                  <a:fillRect t="-95349" b="-148837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A blue and white sign&#10;&#10;Description generated with high confidence">
            <a:extLst>
              <a:ext uri="{FF2B5EF4-FFF2-40B4-BE49-F238E27FC236}">
                <a16:creationId xmlns:a16="http://schemas.microsoft.com/office/drawing/2014/main" id="{E796D6DA-EA73-4CBC-BDEE-17240407D1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13" y="747713"/>
            <a:ext cx="111442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6385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 AND Logic?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114425" y="2357437"/>
          <a:ext cx="4757739" cy="1509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7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557213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892466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444065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  <a:gridCol w="526040">
                  <a:extLst>
                    <a:ext uri="{9D8B030D-6E8A-4147-A177-3AD203B41FA5}">
                      <a16:colId xmlns:a16="http://schemas.microsoft.com/office/drawing/2014/main" val="3699280161"/>
                    </a:ext>
                  </a:extLst>
                </a:gridCol>
                <a:gridCol w="911801">
                  <a:extLst>
                    <a:ext uri="{9D8B030D-6E8A-4147-A177-3AD203B41FA5}">
                      <a16:colId xmlns:a16="http://schemas.microsoft.com/office/drawing/2014/main" val="732426300"/>
                    </a:ext>
                  </a:extLst>
                </a:gridCol>
                <a:gridCol w="1040391">
                  <a:extLst>
                    <a:ext uri="{9D8B030D-6E8A-4147-A177-3AD203B41FA5}">
                      <a16:colId xmlns:a16="http://schemas.microsoft.com/office/drawing/2014/main" val="3001112745"/>
                    </a:ext>
                  </a:extLst>
                </a:gridCol>
              </a:tblGrid>
              <a:tr h="282893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+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3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3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Desired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Weights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New Weights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=0, 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=0 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398621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Decrease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W1 = W1-I1 = -1</a:t>
                      </a:r>
                    </a:p>
                    <a:p>
                      <a:pPr algn="ctr"/>
                      <a:r>
                        <a:rPr lang="en-IN" sz="800" dirty="0"/>
                        <a:t>W2= W2-I2 = 0</a:t>
                      </a:r>
                    </a:p>
                    <a:p>
                      <a:pPr algn="ctr"/>
                      <a:r>
                        <a:rPr lang="en-IN" sz="800" dirty="0"/>
                        <a:t>W3 = W3-I3= +1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-1 + 0 - 1 = 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=-1, 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1" dirty="0">
                          <a:solidFill>
                            <a:schemeClr val="tx1"/>
                          </a:solidFill>
                        </a:rPr>
                        <a:t>=1 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265748"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b="1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62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b="1" dirty="0">
                <a:solidFill>
                  <a:schemeClr val="tx1"/>
                </a:solidFill>
              </a:rPr>
              <a:t>W</a:t>
            </a:r>
            <a:r>
              <a:rPr lang="en-IN" sz="1100" b="1" baseline="-25000" dirty="0">
                <a:solidFill>
                  <a:schemeClr val="tx1"/>
                </a:solidFill>
              </a:rPr>
              <a:t>1</a:t>
            </a:r>
            <a:r>
              <a:rPr lang="en-IN" sz="1100" b="1" dirty="0">
                <a:solidFill>
                  <a:schemeClr val="tx1"/>
                </a:solidFill>
              </a:rPr>
              <a:t>=-1, W</a:t>
            </a:r>
            <a:r>
              <a:rPr lang="en-IN" sz="1100" b="1" baseline="-25000" dirty="0">
                <a:solidFill>
                  <a:schemeClr val="tx1"/>
                </a:solidFill>
              </a:rPr>
              <a:t>2</a:t>
            </a:r>
            <a:r>
              <a:rPr lang="en-IN" sz="1100" b="1" dirty="0">
                <a:solidFill>
                  <a:schemeClr val="tx1"/>
                </a:solidFill>
              </a:rPr>
              <a:t> = 0, W</a:t>
            </a:r>
            <a:r>
              <a:rPr lang="en-IN" sz="1100" b="1" baseline="-25000" dirty="0">
                <a:solidFill>
                  <a:schemeClr val="tx1"/>
                </a:solidFill>
              </a:rPr>
              <a:t>3</a:t>
            </a:r>
            <a:r>
              <a:rPr lang="en-IN" sz="1100" b="1" dirty="0">
                <a:solidFill>
                  <a:schemeClr val="tx1"/>
                </a:solidFill>
              </a:rPr>
              <a:t>=1 ; </a:t>
            </a:r>
          </a:p>
          <a:p>
            <a:pPr algn="ctr"/>
            <a:r>
              <a:rPr lang="en-IN" sz="1100" b="1" dirty="0">
                <a:solidFill>
                  <a:schemeClr val="tx1"/>
                </a:solidFill>
              </a:rPr>
              <a:t>I</a:t>
            </a:r>
            <a:r>
              <a:rPr lang="en-IN" sz="1100" b="1" baseline="-25000" dirty="0">
                <a:solidFill>
                  <a:schemeClr val="tx1"/>
                </a:solidFill>
              </a:rPr>
              <a:t>3</a:t>
            </a:r>
            <a:r>
              <a:rPr lang="en-IN" sz="1100" b="1" dirty="0">
                <a:solidFill>
                  <a:schemeClr val="tx1"/>
                </a:solidFill>
              </a:rPr>
              <a:t> = -1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blipFill>
                <a:blip r:embed="rId3"/>
                <a:stretch>
                  <a:fillRect t="-95349" b="-148837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A blue and white sign&#10;&#10;Description generated with high confidence">
            <a:extLst>
              <a:ext uri="{FF2B5EF4-FFF2-40B4-BE49-F238E27FC236}">
                <a16:creationId xmlns:a16="http://schemas.microsoft.com/office/drawing/2014/main" id="{E796D6DA-EA73-4CBC-BDEE-17240407D1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13" y="747713"/>
            <a:ext cx="111442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32047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 AND Logic?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114425" y="2357438"/>
          <a:ext cx="4757739" cy="2066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7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557213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892466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444065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  <a:gridCol w="526040">
                  <a:extLst>
                    <a:ext uri="{9D8B030D-6E8A-4147-A177-3AD203B41FA5}">
                      <a16:colId xmlns:a16="http://schemas.microsoft.com/office/drawing/2014/main" val="3699280161"/>
                    </a:ext>
                  </a:extLst>
                </a:gridCol>
                <a:gridCol w="911801">
                  <a:extLst>
                    <a:ext uri="{9D8B030D-6E8A-4147-A177-3AD203B41FA5}">
                      <a16:colId xmlns:a16="http://schemas.microsoft.com/office/drawing/2014/main" val="732426300"/>
                    </a:ext>
                  </a:extLst>
                </a:gridCol>
                <a:gridCol w="1040391">
                  <a:extLst>
                    <a:ext uri="{9D8B030D-6E8A-4147-A177-3AD203B41FA5}">
                      <a16:colId xmlns:a16="http://schemas.microsoft.com/office/drawing/2014/main" val="3001112745"/>
                    </a:ext>
                  </a:extLst>
                </a:gridCol>
              </a:tblGrid>
              <a:tr h="352788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+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3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3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Desired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Weights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New Weights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35278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=0,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=0 </a:t>
                      </a:r>
                      <a:endParaRPr lang="en-IN" sz="800" b="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503984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Decrease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W1 = W1-I1 = -1</a:t>
                      </a:r>
                    </a:p>
                    <a:p>
                      <a:pPr algn="ctr"/>
                      <a:r>
                        <a:rPr lang="en-IN" sz="800" dirty="0"/>
                        <a:t>W2= W2-I2 = 0</a:t>
                      </a:r>
                    </a:p>
                    <a:p>
                      <a:pPr algn="ctr"/>
                      <a:r>
                        <a:rPr lang="en-IN" sz="800" dirty="0"/>
                        <a:t>W3 = W3-I3= +1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352788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-1 + 0 - 1 = -2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=-1,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=1 </a:t>
                      </a:r>
                      <a:endParaRPr lang="en-IN" sz="800" b="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503984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0" dirty="0"/>
                        <a:t>0 + 0 – 1 = 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=-1,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=1 </a:t>
                      </a:r>
                      <a:endParaRPr lang="en-IN" sz="800" b="0" dirty="0"/>
                    </a:p>
                    <a:p>
                      <a:pPr algn="ctr"/>
                      <a:endParaRPr lang="en-IN" sz="8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63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b="1" dirty="0">
                <a:solidFill>
                  <a:schemeClr val="tx1"/>
                </a:solidFill>
              </a:rPr>
              <a:t>W</a:t>
            </a:r>
            <a:r>
              <a:rPr lang="en-IN" sz="1100" b="1" baseline="-25000" dirty="0">
                <a:solidFill>
                  <a:schemeClr val="tx1"/>
                </a:solidFill>
              </a:rPr>
              <a:t>1</a:t>
            </a:r>
            <a:r>
              <a:rPr lang="en-IN" sz="1100" b="1" dirty="0">
                <a:solidFill>
                  <a:schemeClr val="tx1"/>
                </a:solidFill>
              </a:rPr>
              <a:t>=-1, W</a:t>
            </a:r>
            <a:r>
              <a:rPr lang="en-IN" sz="1100" b="1" baseline="-25000" dirty="0">
                <a:solidFill>
                  <a:schemeClr val="tx1"/>
                </a:solidFill>
              </a:rPr>
              <a:t>2</a:t>
            </a:r>
            <a:r>
              <a:rPr lang="en-IN" sz="1100" b="1" dirty="0">
                <a:solidFill>
                  <a:schemeClr val="tx1"/>
                </a:solidFill>
              </a:rPr>
              <a:t> = 0, W</a:t>
            </a:r>
            <a:r>
              <a:rPr lang="en-IN" sz="1100" b="1" baseline="-25000" dirty="0">
                <a:solidFill>
                  <a:schemeClr val="tx1"/>
                </a:solidFill>
              </a:rPr>
              <a:t>3</a:t>
            </a:r>
            <a:r>
              <a:rPr lang="en-IN" sz="1100" b="1" dirty="0">
                <a:solidFill>
                  <a:schemeClr val="tx1"/>
                </a:solidFill>
              </a:rPr>
              <a:t>=1 ; </a:t>
            </a:r>
          </a:p>
          <a:p>
            <a:pPr algn="ctr"/>
            <a:r>
              <a:rPr lang="en-IN" sz="1100" b="1" dirty="0">
                <a:solidFill>
                  <a:schemeClr val="tx1"/>
                </a:solidFill>
              </a:rPr>
              <a:t>I</a:t>
            </a:r>
            <a:r>
              <a:rPr lang="en-IN" sz="1100" b="1" baseline="-25000" dirty="0">
                <a:solidFill>
                  <a:schemeClr val="tx1"/>
                </a:solidFill>
              </a:rPr>
              <a:t>3</a:t>
            </a:r>
            <a:r>
              <a:rPr lang="en-IN" sz="1100" b="1" dirty="0">
                <a:solidFill>
                  <a:schemeClr val="tx1"/>
                </a:solidFill>
              </a:rPr>
              <a:t> = -1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blipFill>
                <a:blip r:embed="rId3"/>
                <a:stretch>
                  <a:fillRect t="-95349" b="-148837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A blue and white sign&#10;&#10;Description generated with high confidence">
            <a:extLst>
              <a:ext uri="{FF2B5EF4-FFF2-40B4-BE49-F238E27FC236}">
                <a16:creationId xmlns:a16="http://schemas.microsoft.com/office/drawing/2014/main" id="{E796D6DA-EA73-4CBC-BDEE-17240407D1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13" y="747713"/>
            <a:ext cx="111442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5379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194-5F8F-46BF-9A85-1C6D02DF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 AND Logic?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7B9FC1-5D18-4779-8A39-CEFBD50B838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114425" y="2357438"/>
          <a:ext cx="4757739" cy="20934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763">
                  <a:extLst>
                    <a:ext uri="{9D8B030D-6E8A-4147-A177-3AD203B41FA5}">
                      <a16:colId xmlns:a16="http://schemas.microsoft.com/office/drawing/2014/main" val="2040166881"/>
                    </a:ext>
                  </a:extLst>
                </a:gridCol>
                <a:gridCol w="557213">
                  <a:extLst>
                    <a:ext uri="{9D8B030D-6E8A-4147-A177-3AD203B41FA5}">
                      <a16:colId xmlns:a16="http://schemas.microsoft.com/office/drawing/2014/main" val="692900143"/>
                    </a:ext>
                  </a:extLst>
                </a:gridCol>
                <a:gridCol w="892466">
                  <a:extLst>
                    <a:ext uri="{9D8B030D-6E8A-4147-A177-3AD203B41FA5}">
                      <a16:colId xmlns:a16="http://schemas.microsoft.com/office/drawing/2014/main" val="3301159833"/>
                    </a:ext>
                  </a:extLst>
                </a:gridCol>
                <a:gridCol w="444065">
                  <a:extLst>
                    <a:ext uri="{9D8B030D-6E8A-4147-A177-3AD203B41FA5}">
                      <a16:colId xmlns:a16="http://schemas.microsoft.com/office/drawing/2014/main" val="534506538"/>
                    </a:ext>
                  </a:extLst>
                </a:gridCol>
                <a:gridCol w="526040">
                  <a:extLst>
                    <a:ext uri="{9D8B030D-6E8A-4147-A177-3AD203B41FA5}">
                      <a16:colId xmlns:a16="http://schemas.microsoft.com/office/drawing/2014/main" val="3699280161"/>
                    </a:ext>
                  </a:extLst>
                </a:gridCol>
                <a:gridCol w="911801">
                  <a:extLst>
                    <a:ext uri="{9D8B030D-6E8A-4147-A177-3AD203B41FA5}">
                      <a16:colId xmlns:a16="http://schemas.microsoft.com/office/drawing/2014/main" val="732426300"/>
                    </a:ext>
                  </a:extLst>
                </a:gridCol>
                <a:gridCol w="1040391">
                  <a:extLst>
                    <a:ext uri="{9D8B030D-6E8A-4147-A177-3AD203B41FA5}">
                      <a16:colId xmlns:a16="http://schemas.microsoft.com/office/drawing/2014/main" val="3001112745"/>
                    </a:ext>
                  </a:extLst>
                </a:gridCol>
              </a:tblGrid>
              <a:tr h="351357"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endParaRPr lang="en-IN" sz="8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i="1" dirty="0"/>
                        <a:t>h</a:t>
                      </a:r>
                      <a:r>
                        <a:rPr lang="en-IN" sz="800" dirty="0"/>
                        <a:t>=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1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1 </a:t>
                      </a:r>
                      <a:r>
                        <a:rPr lang="en-IN" sz="800" i="1" baseline="0" dirty="0"/>
                        <a:t>+ 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2</a:t>
                      </a:r>
                      <a:r>
                        <a:rPr lang="en-IN" sz="800" i="1" baseline="0" dirty="0"/>
                        <a:t>+</a:t>
                      </a:r>
                      <a:r>
                        <a:rPr lang="en-IN" sz="800" i="1" dirty="0"/>
                        <a:t>I</a:t>
                      </a:r>
                      <a:r>
                        <a:rPr lang="en-IN" sz="800" i="1" baseline="-25000" dirty="0"/>
                        <a:t>3</a:t>
                      </a:r>
                      <a:r>
                        <a:rPr lang="en-IN" sz="800" i="1" baseline="0" dirty="0"/>
                        <a:t>W</a:t>
                      </a:r>
                      <a:r>
                        <a:rPr lang="en-IN" sz="800" i="1" baseline="-25000" dirty="0"/>
                        <a:t>3</a:t>
                      </a:r>
                      <a:endParaRPr lang="en-IN" sz="800" i="1" baseline="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800" dirty="0"/>
                        <a:t>Θ</a:t>
                      </a:r>
                      <a:r>
                        <a:rPr lang="en-IN" sz="800" dirty="0"/>
                        <a:t>(h)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Desired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Weights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New Weights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4158114378"/>
                  </a:ext>
                </a:extLst>
              </a:tr>
              <a:tr h="270411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=0,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=0 </a:t>
                      </a:r>
                      <a:endParaRPr lang="en-IN" sz="800" b="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08110397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+ 0 - 0 = </a:t>
                      </a:r>
                      <a:r>
                        <a:rPr lang="en-IN" sz="800" b="1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Decrease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W1 = W1-I1 = -1</a:t>
                      </a:r>
                    </a:p>
                    <a:p>
                      <a:pPr algn="ctr"/>
                      <a:r>
                        <a:rPr lang="en-IN" sz="800" dirty="0"/>
                        <a:t>W2= W2-I2 = 0</a:t>
                      </a:r>
                    </a:p>
                    <a:p>
                      <a:pPr algn="ctr"/>
                      <a:r>
                        <a:rPr lang="en-IN" sz="800" dirty="0"/>
                        <a:t>W3 = W3-I3= +1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498796248"/>
                  </a:ext>
                </a:extLst>
              </a:tr>
              <a:tr h="270411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-1 + 0 - 1 = -2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=-1,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=1 </a:t>
                      </a:r>
                      <a:endParaRPr lang="en-IN" sz="800" b="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61199631"/>
                  </a:ext>
                </a:extLst>
              </a:tr>
              <a:tr h="386300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 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0" dirty="0"/>
                        <a:t>0 + 0 – 1 = 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=-1,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=1 </a:t>
                      </a:r>
                      <a:endParaRPr lang="en-IN" sz="800" b="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575811458"/>
                  </a:ext>
                </a:extLst>
              </a:tr>
              <a:tr h="386300"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b="0" dirty="0"/>
                        <a:t>0 + 0 – 1 = -1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800" dirty="0"/>
                        <a:t>Unchanged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=-1,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 = 0, W</a:t>
                      </a:r>
                      <a:r>
                        <a:rPr lang="en-IN" sz="8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IN" sz="800" b="0" dirty="0">
                          <a:solidFill>
                            <a:schemeClr val="tx1"/>
                          </a:solidFill>
                        </a:rPr>
                        <a:t>=1 </a:t>
                      </a:r>
                      <a:endParaRPr lang="en-IN" sz="800" b="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800" b="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55566329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FF05-BE12-4319-8CFA-387FE7CE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64</a:t>
            </a:fld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E7911-DBA3-4EC9-8841-5F0F069D56BF}"/>
              </a:ext>
            </a:extLst>
          </p:cNvPr>
          <p:cNvSpPr/>
          <p:nvPr/>
        </p:nvSpPr>
        <p:spPr>
          <a:xfrm>
            <a:off x="1200150" y="1628775"/>
            <a:ext cx="1842750" cy="607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b="1" dirty="0">
                <a:solidFill>
                  <a:schemeClr val="tx1"/>
                </a:solidFill>
              </a:rPr>
              <a:t>W</a:t>
            </a:r>
            <a:r>
              <a:rPr lang="en-IN" sz="1100" b="1" baseline="-25000" dirty="0">
                <a:solidFill>
                  <a:schemeClr val="tx1"/>
                </a:solidFill>
              </a:rPr>
              <a:t>1</a:t>
            </a:r>
            <a:r>
              <a:rPr lang="en-IN" sz="1100" b="1" dirty="0">
                <a:solidFill>
                  <a:schemeClr val="tx1"/>
                </a:solidFill>
              </a:rPr>
              <a:t>=-1, W</a:t>
            </a:r>
            <a:r>
              <a:rPr lang="en-IN" sz="1100" b="1" baseline="-25000" dirty="0">
                <a:solidFill>
                  <a:schemeClr val="tx1"/>
                </a:solidFill>
              </a:rPr>
              <a:t>2</a:t>
            </a:r>
            <a:r>
              <a:rPr lang="en-IN" sz="1100" b="1" dirty="0">
                <a:solidFill>
                  <a:schemeClr val="tx1"/>
                </a:solidFill>
              </a:rPr>
              <a:t> = 0, W</a:t>
            </a:r>
            <a:r>
              <a:rPr lang="en-IN" sz="1100" b="1" baseline="-25000" dirty="0">
                <a:solidFill>
                  <a:schemeClr val="tx1"/>
                </a:solidFill>
              </a:rPr>
              <a:t>3</a:t>
            </a:r>
            <a:r>
              <a:rPr lang="en-IN" sz="1100" b="1" dirty="0">
                <a:solidFill>
                  <a:schemeClr val="tx1"/>
                </a:solidFill>
              </a:rPr>
              <a:t>=1 ; </a:t>
            </a:r>
          </a:p>
          <a:p>
            <a:pPr algn="ctr"/>
            <a:r>
              <a:rPr lang="en-IN" sz="1100" b="1" dirty="0">
                <a:solidFill>
                  <a:schemeClr val="tx1"/>
                </a:solidFill>
              </a:rPr>
              <a:t>I</a:t>
            </a:r>
            <a:r>
              <a:rPr lang="en-IN" sz="1100" b="1" baseline="-25000" dirty="0">
                <a:solidFill>
                  <a:schemeClr val="tx1"/>
                </a:solidFill>
              </a:rPr>
              <a:t>3</a:t>
            </a:r>
            <a:r>
              <a:rPr lang="en-IN" sz="1100" b="1" dirty="0">
                <a:solidFill>
                  <a:schemeClr val="tx1"/>
                </a:solidFill>
              </a:rPr>
              <a:t> = -1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/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25" b="1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25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25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IN" sz="1125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IN" sz="1125" b="1" i="1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e>
                                <m:sub>
                                  <m:r>
                                    <a:rPr lang="en-IN" sz="1125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IN" sz="1125" b="1" i="1">
                          <a:latin typeface="Cambria Math" panose="02040503050406030204" pitchFamily="18" charset="0"/>
                        </a:rPr>
                        <m:t>=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1125" b="1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IN" sz="1125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𝒊𝒇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𝟎</m:t>
                            </m:r>
                          </m:e>
                        </m:mr>
                        <m:mr>
                          <m:e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IN" sz="1125" b="1" i="1">
                                <a:latin typeface="Cambria Math" panose="02040503050406030204" pitchFamily="18" charset="0"/>
                              </a:rPr>
                              <m:t>𝒐𝒕𝒉𝒆𝒓𝒘𝒊𝒔𝒆</m:t>
                            </m:r>
                          </m:e>
                        </m:mr>
                      </m:m>
                    </m:oMath>
                  </m:oMathPara>
                </a14:m>
                <a:endParaRPr lang="en-IN" sz="1125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1588CE0-DACD-46E7-825C-A981D44352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3237" y="1628775"/>
                <a:ext cx="2700338" cy="490262"/>
              </a:xfrm>
              <a:prstGeom prst="rect">
                <a:avLst/>
              </a:prstGeom>
              <a:blipFill>
                <a:blip r:embed="rId3"/>
                <a:stretch>
                  <a:fillRect t="-95349" b="-148837"/>
                </a:stretch>
              </a:blipFill>
              <a:ln w="3175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A blue and white sign&#10;&#10;Description generated with high confidence">
            <a:extLst>
              <a:ext uri="{FF2B5EF4-FFF2-40B4-BE49-F238E27FC236}">
                <a16:creationId xmlns:a16="http://schemas.microsoft.com/office/drawing/2014/main" id="{E796D6DA-EA73-4CBC-BDEE-17240407D1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13" y="747713"/>
            <a:ext cx="111442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04408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Niharika\Desktop\NEHA\Workshop\Frank Rosenblatt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63" y="794296"/>
            <a:ext cx="1055489" cy="1371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4" name="TextBox 3"/>
          <p:cNvSpPr txBox="1"/>
          <p:nvPr/>
        </p:nvSpPr>
        <p:spPr>
          <a:xfrm>
            <a:off x="1106388" y="2314575"/>
            <a:ext cx="985838" cy="2092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60" dirty="0"/>
              <a:t>Frank Rosenblatt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06388" y="3213718"/>
            <a:ext cx="4765775" cy="1386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75" dirty="0">
                <a:latin typeface="Script MT Bold" panose="03040602040607080904" pitchFamily="66" charset="0"/>
              </a:rPr>
              <a:t>“[The perceptron] is the embryo of an electronic computer that [The Navy] expects will be able to walk, talk, see, write, reproduce itself and be conscious of its existence.”</a:t>
            </a:r>
            <a:endParaRPr lang="en-US" sz="760" dirty="0"/>
          </a:p>
          <a:p>
            <a:pPr algn="r"/>
            <a:r>
              <a:rPr lang="en-US" dirty="0"/>
              <a:t>-Frank Rosenblatt</a:t>
            </a:r>
          </a:p>
          <a:p>
            <a:endParaRPr lang="en-US" sz="76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E19076-632C-4A6A-9D17-5EB8AC8F23E8}"/>
              </a:ext>
            </a:extLst>
          </p:cNvPr>
          <p:cNvSpPr txBox="1"/>
          <p:nvPr/>
        </p:nvSpPr>
        <p:spPr>
          <a:xfrm>
            <a:off x="3323944" y="2672768"/>
            <a:ext cx="2548219" cy="3262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760" dirty="0"/>
              <a:t>Principles of </a:t>
            </a:r>
            <a:r>
              <a:rPr lang="en-IN" sz="760" dirty="0" err="1"/>
              <a:t>Neurodynamics</a:t>
            </a:r>
            <a:r>
              <a:rPr lang="en-IN" sz="760" dirty="0"/>
              <a:t>: </a:t>
            </a:r>
            <a:r>
              <a:rPr lang="en-IN" sz="760" dirty="0" err="1"/>
              <a:t>Perceptrons</a:t>
            </a:r>
            <a:r>
              <a:rPr lang="en-IN" sz="760" dirty="0"/>
              <a:t> and the  Theory of Brain Mechanisms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3639B6-D5B7-44B5-95BD-333AAF5DC7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944" y="770172"/>
            <a:ext cx="2548219" cy="19209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D81D2F-5F67-4983-BC9B-C3B8069614F6}"/>
              </a:ext>
            </a:extLst>
          </p:cNvPr>
          <p:cNvSpPr txBox="1"/>
          <p:nvPr/>
        </p:nvSpPr>
        <p:spPr>
          <a:xfrm>
            <a:off x="1060541" y="2585228"/>
            <a:ext cx="1757363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50" b="1" dirty="0">
                <a:solidFill>
                  <a:schemeClr val="tx2">
                    <a:lumMod val="75000"/>
                  </a:schemeClr>
                </a:solidFill>
              </a:rPr>
              <a:t>Perceptron</a:t>
            </a:r>
          </a:p>
        </p:txBody>
      </p:sp>
    </p:spTree>
    <p:extLst>
      <p:ext uri="{BB962C8B-B14F-4D97-AF65-F5344CB8AC3E}">
        <p14:creationId xmlns:p14="http://schemas.microsoft.com/office/powerpoint/2010/main" val="141689326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936470D-E05B-4D04-8172-C78A9590C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But!!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76332-2DD6-4E6E-BC4D-9499E417F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66</a:t>
            </a:fld>
            <a:endParaRPr lang="en-IN"/>
          </a:p>
        </p:txBody>
      </p:sp>
      <p:pic>
        <p:nvPicPr>
          <p:cNvPr id="6" name="Picture 5" descr="A person standing in front of a bird&#10;&#10;Description generated with very high confidence">
            <a:extLst>
              <a:ext uri="{FF2B5EF4-FFF2-40B4-BE49-F238E27FC236}">
                <a16:creationId xmlns:a16="http://schemas.microsoft.com/office/drawing/2014/main" id="{236A8D06-EB27-4648-A1A8-9B339520D0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169" y="1825229"/>
            <a:ext cx="4393406" cy="237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34395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generated with high confidence">
            <a:extLst>
              <a:ext uri="{FF2B5EF4-FFF2-40B4-BE49-F238E27FC236}">
                <a16:creationId xmlns:a16="http://schemas.microsoft.com/office/drawing/2014/main" id="{0B40775B-7E7B-436C-AB8C-3731FE6E77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82" r="11970"/>
          <a:stretch/>
        </p:blipFill>
        <p:spPr>
          <a:xfrm>
            <a:off x="857262" y="642943"/>
            <a:ext cx="1955629" cy="3857620"/>
          </a:xfrm>
          <a:prstGeom prst="rect">
            <a:avLst/>
          </a:prstGeom>
          <a:effectLst/>
        </p:spPr>
      </p:pic>
      <p:pic>
        <p:nvPicPr>
          <p:cNvPr id="12" name="Picture 2" descr="C:\Users\Niharika\Desktop\NEHA\Workshop\Marvin Minsky.jpg">
            <a:extLst>
              <a:ext uri="{FF2B5EF4-FFF2-40B4-BE49-F238E27FC236}">
                <a16:creationId xmlns:a16="http://schemas.microsoft.com/office/drawing/2014/main" id="{B8AAE224-E320-4D07-A2F0-A15B53AA910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977" y="753985"/>
            <a:ext cx="1387673" cy="10715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146471" y="4218385"/>
            <a:ext cx="500664" cy="205383"/>
          </a:xfrm>
        </p:spPr>
        <p:txBody>
          <a:bodyPr vert="horz" lIns="51435" tIns="25718" rIns="51435" bIns="25718" rtlCol="0" anchor="ctr">
            <a:normAutofit fontScale="55000" lnSpcReduction="20000"/>
          </a:bodyPr>
          <a:lstStyle/>
          <a:p>
            <a:pPr>
              <a:spcAft>
                <a:spcPts val="338"/>
              </a:spcAft>
              <a:defRPr/>
            </a:pPr>
            <a:fld id="{2B774ED4-0EDE-4BF3-97F2-4A3935FCE8E7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338"/>
                </a:spcAft>
                <a:defRPr/>
              </a:pPr>
              <a:t>67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CD3B09-180C-429E-87AF-C4C6E67C72B3}"/>
              </a:ext>
            </a:extLst>
          </p:cNvPr>
          <p:cNvSpPr txBox="1"/>
          <p:nvPr/>
        </p:nvSpPr>
        <p:spPr>
          <a:xfrm>
            <a:off x="3064866" y="1885950"/>
            <a:ext cx="2533568" cy="2092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760" dirty="0"/>
              <a:t>Marvin Minsky                         Seymour </a:t>
            </a:r>
            <a:r>
              <a:rPr lang="en-IN" sz="760" dirty="0" err="1"/>
              <a:t>Papert</a:t>
            </a:r>
            <a:r>
              <a:rPr lang="en-IN" sz="760" dirty="0"/>
              <a:t>  </a:t>
            </a:r>
          </a:p>
        </p:txBody>
      </p:sp>
      <p:pic>
        <p:nvPicPr>
          <p:cNvPr id="13" name="Picture 3" descr="C:\Users\Niharika\Desktop\NEHA\Workshop\Seymour Papert.jpg">
            <a:extLst>
              <a:ext uri="{FF2B5EF4-FFF2-40B4-BE49-F238E27FC236}">
                <a16:creationId xmlns:a16="http://schemas.microsoft.com/office/drawing/2014/main" id="{88A08A88-1016-4BDC-8450-E3A8D0C91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72013" y="742760"/>
            <a:ext cx="771525" cy="108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D85A62F-42D4-4ACF-9DFF-5E6B186A034F}"/>
              </a:ext>
            </a:extLst>
          </p:cNvPr>
          <p:cNvSpPr txBox="1"/>
          <p:nvPr/>
        </p:nvSpPr>
        <p:spPr>
          <a:xfrm>
            <a:off x="2871788" y="2443163"/>
            <a:ext cx="3029351" cy="2377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Detailed Study of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</a:rPr>
              <a:t>Perceptrons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and their capabilities.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 marL="192881" indent="-192881">
              <a:buFont typeface="Wingdings" pitchFamily="2" charset="2"/>
              <a:buChar char="§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Proved Perceptron cannot solve non-linearly separable problems.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</a:rPr>
              <a:t>Eg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. XOR. </a:t>
            </a:r>
          </a:p>
          <a:p>
            <a:pPr marL="192881" indent="-192881">
              <a:buFont typeface="Wingdings" pitchFamily="2" charset="2"/>
              <a:buChar char="§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 addition, training time grows exponentially with the size of the input. </a:t>
            </a:r>
          </a:p>
          <a:p>
            <a:pPr algn="just"/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IN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0875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6DBEAE-EFCC-4266-912B-B1AD178ADC52}"/>
              </a:ext>
            </a:extLst>
          </p:cNvPr>
          <p:cNvSpPr/>
          <p:nvPr/>
        </p:nvSpPr>
        <p:spPr>
          <a:xfrm>
            <a:off x="1328738" y="1671638"/>
            <a:ext cx="4200525" cy="2306538"/>
          </a:xfrm>
          <a:prstGeom prst="rect">
            <a:avLst/>
          </a:prstGeom>
          <a:solidFill>
            <a:schemeClr val="tx2">
              <a:lumMod val="20000"/>
              <a:lumOff val="80000"/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B5DFCC-B148-472B-B8CC-3277D09B9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Linearly vs Non-linearly Separable </a:t>
            </a:r>
            <a:br>
              <a:rPr lang="en-US" dirty="0"/>
            </a:br>
            <a:endParaRPr lang="en-IN" dirty="0"/>
          </a:p>
        </p:txBody>
      </p:sp>
      <p:sp>
        <p:nvSpPr>
          <p:cNvPr id="2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414838" y="3875485"/>
            <a:ext cx="1200150" cy="205383"/>
          </a:xfrm>
        </p:spPr>
        <p:txBody>
          <a:bodyPr/>
          <a:lstStyle/>
          <a:p>
            <a:pPr>
              <a:defRPr/>
            </a:pPr>
            <a:fld id="{DA96C943-0A68-40A3-9A8C-F21835A87A44}" type="slidenum">
              <a:rPr lang="en-US" altLang="en-US"/>
              <a:pPr>
                <a:defRPr/>
              </a:pPr>
              <a:t>68</a:t>
            </a:fld>
            <a:endParaRPr lang="en-US" altLang="en-US"/>
          </a:p>
        </p:txBody>
      </p:sp>
      <p:grpSp>
        <p:nvGrpSpPr>
          <p:cNvPr id="25" name="Group 24"/>
          <p:cNvGrpSpPr/>
          <p:nvPr/>
        </p:nvGrpSpPr>
        <p:grpSpPr>
          <a:xfrm>
            <a:off x="1528762" y="1903643"/>
            <a:ext cx="1557338" cy="1457325"/>
            <a:chOff x="584200" y="3231853"/>
            <a:chExt cx="2768600" cy="2590800"/>
          </a:xfrm>
        </p:grpSpPr>
        <p:cxnSp>
          <p:nvCxnSpPr>
            <p:cNvPr id="26629" name="AutoShape 5"/>
            <p:cNvCxnSpPr>
              <a:cxnSpLocks noChangeShapeType="1"/>
            </p:cNvCxnSpPr>
            <p:nvPr>
              <p:custDataLst>
                <p:tags r:id="rId5"/>
              </p:custDataLst>
            </p:nvPr>
          </p:nvCxnSpPr>
          <p:spPr bwMode="auto">
            <a:xfrm>
              <a:off x="800100" y="3231853"/>
              <a:ext cx="0" cy="2590800"/>
            </a:xfrm>
            <a:prstGeom prst="straightConnector1">
              <a:avLst/>
            </a:prstGeom>
            <a:noFill/>
            <a:ln w="47625">
              <a:solidFill>
                <a:schemeClr val="tx1"/>
              </a:solidFill>
              <a:round/>
              <a:headEnd type="triangle" w="med" len="med"/>
              <a:tailEnd type="none" w="med" len="med"/>
            </a:ln>
          </p:spPr>
        </p:cxnSp>
        <p:sp>
          <p:nvSpPr>
            <p:cNvPr id="26636" name="Line 22"/>
            <p:cNvSpPr>
              <a:spLocks noChangeShapeType="1"/>
            </p:cNvSpPr>
            <p:nvPr>
              <p:custDataLst>
                <p:tags r:id="rId6"/>
              </p:custDataLst>
            </p:nvPr>
          </p:nvSpPr>
          <p:spPr bwMode="auto">
            <a:xfrm flipV="1">
              <a:off x="584200" y="4072879"/>
              <a:ext cx="2743200" cy="1157934"/>
            </a:xfrm>
            <a:prstGeom prst="line">
              <a:avLst/>
            </a:prstGeom>
            <a:noFill/>
            <a:ln w="57150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IN" sz="760"/>
            </a:p>
          </p:txBody>
        </p:sp>
        <p:cxnSp>
          <p:nvCxnSpPr>
            <p:cNvPr id="26637" name="AutoShape 23"/>
            <p:cNvCxnSpPr>
              <a:cxnSpLocks noChangeShapeType="1"/>
            </p:cNvCxnSpPr>
            <p:nvPr>
              <p:custDataLst>
                <p:tags r:id="rId7"/>
              </p:custDataLst>
            </p:nvPr>
          </p:nvCxnSpPr>
          <p:spPr bwMode="auto">
            <a:xfrm>
              <a:off x="762000" y="5791200"/>
              <a:ext cx="2590800" cy="0"/>
            </a:xfrm>
            <a:prstGeom prst="straightConnector1">
              <a:avLst/>
            </a:prstGeom>
            <a:noFill/>
            <a:ln w="47625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</p:cxnSp>
      </p:grpSp>
      <p:sp>
        <p:nvSpPr>
          <p:cNvPr id="392225" name="Text Box 3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85912" y="3658493"/>
            <a:ext cx="1574470" cy="300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latin typeface="Times New Roman" pitchFamily="18" charset="0"/>
              </a:rPr>
              <a:t>Linearly separable</a:t>
            </a:r>
          </a:p>
        </p:txBody>
      </p:sp>
      <p:sp>
        <p:nvSpPr>
          <p:cNvPr id="392226" name="Text Box 3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518297" y="3643312"/>
            <a:ext cx="1872629" cy="300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latin typeface="Times New Roman" pitchFamily="18" charset="0"/>
              </a:rPr>
              <a:t>Non-linearly separable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CA33FFE-B7AE-4FE9-A5EA-ED5CE15153F9}"/>
              </a:ext>
            </a:extLst>
          </p:cNvPr>
          <p:cNvSpPr/>
          <p:nvPr/>
        </p:nvSpPr>
        <p:spPr>
          <a:xfrm>
            <a:off x="1843088" y="2357438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F845250-9B77-45D2-A5E3-21A099CB4971}"/>
              </a:ext>
            </a:extLst>
          </p:cNvPr>
          <p:cNvSpPr/>
          <p:nvPr/>
        </p:nvSpPr>
        <p:spPr>
          <a:xfrm>
            <a:off x="2100263" y="2443163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54C8C25-2CFB-4382-A015-CC0E661B2DA7}"/>
              </a:ext>
            </a:extLst>
          </p:cNvPr>
          <p:cNvSpPr/>
          <p:nvPr/>
        </p:nvSpPr>
        <p:spPr>
          <a:xfrm>
            <a:off x="1928813" y="2143125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3C90261-BC5E-4328-B597-7826674F67AD}"/>
              </a:ext>
            </a:extLst>
          </p:cNvPr>
          <p:cNvSpPr/>
          <p:nvPr/>
        </p:nvSpPr>
        <p:spPr>
          <a:xfrm>
            <a:off x="2357438" y="2400300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ABEBACE-C6D7-4F2B-A05E-01E309124128}"/>
              </a:ext>
            </a:extLst>
          </p:cNvPr>
          <p:cNvSpPr/>
          <p:nvPr/>
        </p:nvSpPr>
        <p:spPr>
          <a:xfrm>
            <a:off x="2143125" y="2271713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4AFD755-1669-4833-AA6F-3D99CE31E3FF}"/>
              </a:ext>
            </a:extLst>
          </p:cNvPr>
          <p:cNvSpPr/>
          <p:nvPr/>
        </p:nvSpPr>
        <p:spPr>
          <a:xfrm>
            <a:off x="1971675" y="2271713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D6899CE-29C1-4782-82CE-D780B3CDE26B}"/>
              </a:ext>
            </a:extLst>
          </p:cNvPr>
          <p:cNvSpPr/>
          <p:nvPr/>
        </p:nvSpPr>
        <p:spPr>
          <a:xfrm>
            <a:off x="1757363" y="2657475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F5624EC-F461-47D6-96F5-CE2FF9B51641}"/>
              </a:ext>
            </a:extLst>
          </p:cNvPr>
          <p:cNvSpPr/>
          <p:nvPr/>
        </p:nvSpPr>
        <p:spPr>
          <a:xfrm>
            <a:off x="2014538" y="2657475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F067B5C-EB53-4B03-9596-03596D24C3B0}"/>
              </a:ext>
            </a:extLst>
          </p:cNvPr>
          <p:cNvSpPr/>
          <p:nvPr/>
        </p:nvSpPr>
        <p:spPr>
          <a:xfrm>
            <a:off x="2443163" y="2185988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C20135F-0DE9-4982-A1F3-4F6D67931902}"/>
              </a:ext>
            </a:extLst>
          </p:cNvPr>
          <p:cNvSpPr/>
          <p:nvPr/>
        </p:nvSpPr>
        <p:spPr>
          <a:xfrm>
            <a:off x="2657475" y="2357438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52F4C04A-3F90-4207-ABD9-E938FE0685A1}"/>
              </a:ext>
            </a:extLst>
          </p:cNvPr>
          <p:cNvSpPr/>
          <p:nvPr/>
        </p:nvSpPr>
        <p:spPr>
          <a:xfrm>
            <a:off x="2228850" y="3028058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7264231F-0814-409E-AF5E-D8B6C0FC31C4}"/>
              </a:ext>
            </a:extLst>
          </p:cNvPr>
          <p:cNvSpPr/>
          <p:nvPr/>
        </p:nvSpPr>
        <p:spPr>
          <a:xfrm>
            <a:off x="2486025" y="3113783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887B1D9F-7A5F-45BE-9ABC-F87251D4F906}"/>
              </a:ext>
            </a:extLst>
          </p:cNvPr>
          <p:cNvSpPr/>
          <p:nvPr/>
        </p:nvSpPr>
        <p:spPr>
          <a:xfrm>
            <a:off x="2314575" y="2871788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B7ADE859-A51B-435A-A508-7845E7A45140}"/>
              </a:ext>
            </a:extLst>
          </p:cNvPr>
          <p:cNvSpPr/>
          <p:nvPr/>
        </p:nvSpPr>
        <p:spPr>
          <a:xfrm>
            <a:off x="2486025" y="2914650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E2D1C9C7-D59D-4E76-89D3-96FE246173E2}"/>
              </a:ext>
            </a:extLst>
          </p:cNvPr>
          <p:cNvSpPr/>
          <p:nvPr/>
        </p:nvSpPr>
        <p:spPr>
          <a:xfrm>
            <a:off x="2743200" y="3113783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0F6D0119-643A-4EEB-8910-1816A954D4F6}"/>
              </a:ext>
            </a:extLst>
          </p:cNvPr>
          <p:cNvSpPr/>
          <p:nvPr/>
        </p:nvSpPr>
        <p:spPr>
          <a:xfrm>
            <a:off x="2486025" y="2740521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7D33EA6C-7689-4A94-BDDB-B0BB16C266AB}"/>
              </a:ext>
            </a:extLst>
          </p:cNvPr>
          <p:cNvSpPr/>
          <p:nvPr/>
        </p:nvSpPr>
        <p:spPr>
          <a:xfrm>
            <a:off x="1843087" y="3113783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D9443150-2F5B-4629-BA11-7E7ADCDB7F36}"/>
              </a:ext>
            </a:extLst>
          </p:cNvPr>
          <p:cNvSpPr/>
          <p:nvPr/>
        </p:nvSpPr>
        <p:spPr>
          <a:xfrm>
            <a:off x="2014537" y="2914650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F90C486-883C-4282-82F4-CE9C802D0C0C}"/>
              </a:ext>
            </a:extLst>
          </p:cNvPr>
          <p:cNvGrpSpPr/>
          <p:nvPr/>
        </p:nvGrpSpPr>
        <p:grpSpPr>
          <a:xfrm>
            <a:off x="3657600" y="1885950"/>
            <a:ext cx="1457325" cy="1457325"/>
            <a:chOff x="762000" y="3231853"/>
            <a:chExt cx="2590800" cy="2590800"/>
          </a:xfrm>
        </p:grpSpPr>
        <p:cxnSp>
          <p:nvCxnSpPr>
            <p:cNvPr id="46" name="AutoShape 5">
              <a:extLst>
                <a:ext uri="{FF2B5EF4-FFF2-40B4-BE49-F238E27FC236}">
                  <a16:creationId xmlns:a16="http://schemas.microsoft.com/office/drawing/2014/main" id="{B3FE438A-7B67-4D94-A92B-01A631DE1C45}"/>
                </a:ext>
              </a:extLst>
            </p:cNvPr>
            <p:cNvCxnSpPr>
              <a:cxnSpLocks noChangeShapeType="1"/>
            </p:cNvCxnSpPr>
            <p:nvPr>
              <p:custDataLst>
                <p:tags r:id="rId3"/>
              </p:custDataLst>
            </p:nvPr>
          </p:nvCxnSpPr>
          <p:spPr bwMode="auto">
            <a:xfrm>
              <a:off x="800100" y="3231853"/>
              <a:ext cx="0" cy="2590800"/>
            </a:xfrm>
            <a:prstGeom prst="straightConnector1">
              <a:avLst/>
            </a:prstGeom>
            <a:noFill/>
            <a:ln w="47625">
              <a:solidFill>
                <a:schemeClr val="tx1"/>
              </a:solidFill>
              <a:round/>
              <a:headEnd type="triangle" w="med" len="med"/>
              <a:tailEnd type="none" w="med" len="med"/>
            </a:ln>
          </p:spPr>
        </p:cxnSp>
        <p:cxnSp>
          <p:nvCxnSpPr>
            <p:cNvPr id="48" name="AutoShape 23">
              <a:extLst>
                <a:ext uri="{FF2B5EF4-FFF2-40B4-BE49-F238E27FC236}">
                  <a16:creationId xmlns:a16="http://schemas.microsoft.com/office/drawing/2014/main" id="{2DAA834B-09C2-4140-AD0A-DAF7FB96477C}"/>
                </a:ext>
              </a:extLst>
            </p:cNvPr>
            <p:cNvCxnSpPr>
              <a:cxnSpLocks noChangeShapeType="1"/>
            </p:cNvCxnSpPr>
            <p:nvPr>
              <p:custDataLst>
                <p:tags r:id="rId4"/>
              </p:custDataLst>
            </p:nvPr>
          </p:nvCxnSpPr>
          <p:spPr bwMode="auto">
            <a:xfrm>
              <a:off x="762000" y="5791200"/>
              <a:ext cx="2590800" cy="0"/>
            </a:xfrm>
            <a:prstGeom prst="straightConnector1">
              <a:avLst/>
            </a:prstGeom>
            <a:noFill/>
            <a:ln w="47625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</p:cxnSp>
      </p:grpSp>
      <p:sp>
        <p:nvSpPr>
          <p:cNvPr id="49" name="Oval 48">
            <a:extLst>
              <a:ext uri="{FF2B5EF4-FFF2-40B4-BE49-F238E27FC236}">
                <a16:creationId xmlns:a16="http://schemas.microsoft.com/office/drawing/2014/main" id="{FFEB920C-8B34-4AF8-947D-6923977DCBE5}"/>
              </a:ext>
            </a:extLst>
          </p:cNvPr>
          <p:cNvSpPr/>
          <p:nvPr/>
        </p:nvSpPr>
        <p:spPr>
          <a:xfrm>
            <a:off x="4359473" y="2675222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53CB885-911E-4103-A4E2-67BCE5AFD0C3}"/>
              </a:ext>
            </a:extLst>
          </p:cNvPr>
          <p:cNvSpPr/>
          <p:nvPr/>
        </p:nvSpPr>
        <p:spPr>
          <a:xfrm>
            <a:off x="4129088" y="2425470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8BE55E8-24C1-4A0F-B53C-AA8555A73E59}"/>
              </a:ext>
            </a:extLst>
          </p:cNvPr>
          <p:cNvSpPr/>
          <p:nvPr/>
        </p:nvSpPr>
        <p:spPr>
          <a:xfrm>
            <a:off x="3921919" y="2589497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A985C4E1-4097-4143-A912-359E79CC19F3}"/>
              </a:ext>
            </a:extLst>
          </p:cNvPr>
          <p:cNvSpPr/>
          <p:nvPr/>
        </p:nvSpPr>
        <p:spPr>
          <a:xfrm>
            <a:off x="4386263" y="2382608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F9BEAF0-3F96-454E-A921-A3F3DAB99018}"/>
              </a:ext>
            </a:extLst>
          </p:cNvPr>
          <p:cNvSpPr/>
          <p:nvPr/>
        </p:nvSpPr>
        <p:spPr>
          <a:xfrm>
            <a:off x="4171950" y="2254020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42DB5BCC-CD82-4752-BAD8-AF9CB8C934E3}"/>
              </a:ext>
            </a:extLst>
          </p:cNvPr>
          <p:cNvSpPr/>
          <p:nvPr/>
        </p:nvSpPr>
        <p:spPr>
          <a:xfrm>
            <a:off x="4296965" y="2826413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5D061F06-3E68-4322-A814-B11441125AAD}"/>
              </a:ext>
            </a:extLst>
          </p:cNvPr>
          <p:cNvSpPr/>
          <p:nvPr/>
        </p:nvSpPr>
        <p:spPr>
          <a:xfrm>
            <a:off x="4086225" y="2961251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8A8F070-9388-485C-BEDE-0B220D21CCF4}"/>
              </a:ext>
            </a:extLst>
          </p:cNvPr>
          <p:cNvSpPr/>
          <p:nvPr/>
        </p:nvSpPr>
        <p:spPr>
          <a:xfrm>
            <a:off x="4043363" y="2639783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626DA3E-D16D-4D75-A51F-6B85BF06B088}"/>
              </a:ext>
            </a:extLst>
          </p:cNvPr>
          <p:cNvSpPr/>
          <p:nvPr/>
        </p:nvSpPr>
        <p:spPr>
          <a:xfrm>
            <a:off x="4471988" y="2168295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DDF00E6-8A85-4223-BE69-EB033EBA6E82}"/>
              </a:ext>
            </a:extLst>
          </p:cNvPr>
          <p:cNvSpPr/>
          <p:nvPr/>
        </p:nvSpPr>
        <p:spPr>
          <a:xfrm>
            <a:off x="4521994" y="2397062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F5990676-9D09-46D3-8701-1C255C4CB45A}"/>
              </a:ext>
            </a:extLst>
          </p:cNvPr>
          <p:cNvSpPr/>
          <p:nvPr/>
        </p:nvSpPr>
        <p:spPr>
          <a:xfrm>
            <a:off x="4257675" y="3010366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2777226-70F1-458B-B72C-26B50594392A}"/>
              </a:ext>
            </a:extLst>
          </p:cNvPr>
          <p:cNvSpPr/>
          <p:nvPr/>
        </p:nvSpPr>
        <p:spPr>
          <a:xfrm rot="19128179">
            <a:off x="4686300" y="2595581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F804A591-8122-4C17-93FE-12BAB79198FD}"/>
              </a:ext>
            </a:extLst>
          </p:cNvPr>
          <p:cNvSpPr/>
          <p:nvPr/>
        </p:nvSpPr>
        <p:spPr>
          <a:xfrm>
            <a:off x="4589858" y="2076487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86A3A465-67CC-43D5-944E-3E0EA50E1E2B}"/>
              </a:ext>
            </a:extLst>
          </p:cNvPr>
          <p:cNvSpPr/>
          <p:nvPr/>
        </p:nvSpPr>
        <p:spPr>
          <a:xfrm>
            <a:off x="4514850" y="2896958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9ECA1A40-0471-441F-8200-7617397D5649}"/>
              </a:ext>
            </a:extLst>
          </p:cNvPr>
          <p:cNvSpPr/>
          <p:nvPr/>
        </p:nvSpPr>
        <p:spPr>
          <a:xfrm>
            <a:off x="4054078" y="1992827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59212074-50C1-4151-AD03-C5A5DB0CEDDD}"/>
              </a:ext>
            </a:extLst>
          </p:cNvPr>
          <p:cNvSpPr/>
          <p:nvPr/>
        </p:nvSpPr>
        <p:spPr>
          <a:xfrm>
            <a:off x="3736181" y="2394943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5A81AF45-CA91-45D9-8CF9-894CD419C228}"/>
              </a:ext>
            </a:extLst>
          </p:cNvPr>
          <p:cNvSpPr/>
          <p:nvPr/>
        </p:nvSpPr>
        <p:spPr>
          <a:xfrm>
            <a:off x="3871912" y="3096091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15D5E629-7AE5-4A14-BC58-78E428A351E2}"/>
              </a:ext>
            </a:extLst>
          </p:cNvPr>
          <p:cNvSpPr/>
          <p:nvPr/>
        </p:nvSpPr>
        <p:spPr>
          <a:xfrm>
            <a:off x="3689747" y="2783384"/>
            <a:ext cx="128588" cy="884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</p:spTree>
    <p:extLst>
      <p:ext uri="{BB962C8B-B14F-4D97-AF65-F5344CB8AC3E}">
        <p14:creationId xmlns:p14="http://schemas.microsoft.com/office/powerpoint/2010/main" val="318471986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AND/OR/ XOR</a:t>
            </a:r>
          </a:p>
        </p:txBody>
      </p:sp>
      <p:pic>
        <p:nvPicPr>
          <p:cNvPr id="55299" name="Picture 3"/>
          <p:cNvPicPr>
            <a:picLocks noGrp="1" noChangeAspect="1" noChangeArrowheads="1"/>
          </p:cNvPicPr>
          <p:nvPr>
            <p:ph type="chart" idx="1"/>
          </p:nvPr>
        </p:nvPicPr>
        <p:blipFill>
          <a:blip r:embed="rId2" cstate="print"/>
          <a:srcRect r="33333"/>
          <a:stretch>
            <a:fillRect/>
          </a:stretch>
        </p:blipFill>
        <p:spPr>
          <a:xfrm>
            <a:off x="1071562" y="1671638"/>
            <a:ext cx="2986088" cy="162877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353AF62-465F-444C-A4DD-8FD41CB49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70352"/>
          <a:stretch>
            <a:fillRect/>
          </a:stretch>
        </p:blipFill>
        <p:spPr>
          <a:xfrm>
            <a:off x="4311602" y="1671638"/>
            <a:ext cx="1474836" cy="1628775"/>
          </a:xfrm>
          <a:prstGeom prst="rect">
            <a:avLst/>
          </a:prstGeom>
          <a:noFill/>
        </p:spPr>
      </p:pic>
      <p:sp>
        <p:nvSpPr>
          <p:cNvPr id="2" name="Lightning Bolt 1">
            <a:extLst>
              <a:ext uri="{FF2B5EF4-FFF2-40B4-BE49-F238E27FC236}">
                <a16:creationId xmlns:a16="http://schemas.microsoft.com/office/drawing/2014/main" id="{0F79F21C-087A-4003-9834-F63EFC8B0FF9}"/>
              </a:ext>
            </a:extLst>
          </p:cNvPr>
          <p:cNvSpPr/>
          <p:nvPr/>
        </p:nvSpPr>
        <p:spPr>
          <a:xfrm>
            <a:off x="3943350" y="1440358"/>
            <a:ext cx="557213" cy="2331542"/>
          </a:xfrm>
          <a:prstGeom prst="lightningBolt">
            <a:avLst/>
          </a:prstGeom>
          <a:solidFill>
            <a:schemeClr val="tx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tx2">
                <a:lumMod val="20000"/>
                <a:lumOff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6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8BF19D-4059-407E-94EF-687A257F1031}"/>
              </a:ext>
            </a:extLst>
          </p:cNvPr>
          <p:cNvSpPr txBox="1"/>
          <p:nvPr/>
        </p:nvSpPr>
        <p:spPr>
          <a:xfrm>
            <a:off x="3240039" y="3786188"/>
            <a:ext cx="2143125" cy="1027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25" b="1" dirty="0">
                <a:solidFill>
                  <a:schemeClr val="tx2">
                    <a:lumMod val="75000"/>
                  </a:schemeClr>
                </a:solidFill>
              </a:rPr>
              <a:t>The First AI Winter 1974-1980</a:t>
            </a:r>
          </a:p>
        </p:txBody>
      </p:sp>
    </p:spTree>
    <p:extLst>
      <p:ext uri="{BB962C8B-B14F-4D97-AF65-F5344CB8AC3E}">
        <p14:creationId xmlns:p14="http://schemas.microsoft.com/office/powerpoint/2010/main" val="3539135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CBD93B-3A53-4CB5-B046-E8F324E2F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7</a:t>
            </a:fld>
            <a:endParaRPr lang="en-IN"/>
          </a:p>
        </p:txBody>
      </p:sp>
      <p:pic>
        <p:nvPicPr>
          <p:cNvPr id="4" name="Picture 3" descr="A close up of a sign&#10;&#10;Description generated with high confidence">
            <a:extLst>
              <a:ext uri="{FF2B5EF4-FFF2-40B4-BE49-F238E27FC236}">
                <a16:creationId xmlns:a16="http://schemas.microsoft.com/office/drawing/2014/main" id="{D0F54B81-E26B-4EE1-A91B-7F203CE98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685800"/>
            <a:ext cx="4500563" cy="7586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86DC9D-291C-4A50-9E36-15D362E9E033}"/>
              </a:ext>
            </a:extLst>
          </p:cNvPr>
          <p:cNvSpPr txBox="1"/>
          <p:nvPr/>
        </p:nvSpPr>
        <p:spPr>
          <a:xfrm>
            <a:off x="857251" y="1457325"/>
            <a:ext cx="54158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0735" indent="-160735">
              <a:buFont typeface="Arial" panose="020B0604020202020204" pitchFamily="34" charset="0"/>
              <a:buChar char="•"/>
            </a:pPr>
            <a:r>
              <a:rPr lang="en-IN" sz="1400" dirty="0"/>
              <a:t>The first computer program to defeat a professional human Go player, the first program to defeat a Go world champion, and arguably the strongest Go player in history.</a:t>
            </a:r>
          </a:p>
          <a:p>
            <a:pPr marL="160735" indent="-160735">
              <a:buFont typeface="Arial" panose="020B0604020202020204" pitchFamily="34" charset="0"/>
              <a:buChar char="•"/>
            </a:pPr>
            <a:r>
              <a:rPr lang="en-IN" sz="1400" dirty="0"/>
              <a:t>The game of Go originated in China 3,000 years ago. </a:t>
            </a:r>
          </a:p>
          <a:p>
            <a:pPr marL="160735" indent="-160735">
              <a:buFont typeface="Arial" panose="020B0604020202020204" pitchFamily="34" charset="0"/>
              <a:buChar char="•"/>
            </a:pPr>
            <a:r>
              <a:rPr lang="en-IN" sz="1400" dirty="0"/>
              <a:t>The rules of the game are simple: players take turns to place black or white stones on a board, trying to capture the opponent's stones or surround empty space to make points of territory. </a:t>
            </a:r>
          </a:p>
          <a:p>
            <a:pPr marL="160735" indent="-160735">
              <a:buFont typeface="Arial" panose="020B0604020202020204" pitchFamily="34" charset="0"/>
              <a:buChar char="•"/>
            </a:pPr>
            <a:r>
              <a:rPr lang="en-IN" sz="1400" dirty="0"/>
              <a:t>As simple as the rules are, Go is a game of profound complexity. </a:t>
            </a:r>
          </a:p>
          <a:p>
            <a:pPr marL="160735" indent="-160735">
              <a:buFont typeface="Arial" panose="020B0604020202020204" pitchFamily="34" charset="0"/>
              <a:buChar char="•"/>
            </a:pPr>
            <a:r>
              <a:rPr lang="en-IN" sz="1400" dirty="0"/>
              <a:t>There are an astonishing </a:t>
            </a:r>
            <a:r>
              <a:rPr lang="en-IN" sz="1400" b="1" dirty="0"/>
              <a:t>10 to the power of 170 possible board configurations</a:t>
            </a:r>
            <a:r>
              <a:rPr lang="en-IN" sz="1400" dirty="0"/>
              <a:t> - more than the number of atoms in the known universe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C5F951-1A2F-4072-98E3-E2DDF912AA2D}"/>
              </a:ext>
            </a:extLst>
          </p:cNvPr>
          <p:cNvSpPr txBox="1"/>
          <p:nvPr/>
        </p:nvSpPr>
        <p:spPr>
          <a:xfrm>
            <a:off x="942975" y="4348322"/>
            <a:ext cx="1742785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75" dirty="0"/>
              <a:t>https://deepmind.com/research/alphago/</a:t>
            </a:r>
          </a:p>
        </p:txBody>
      </p:sp>
    </p:spTree>
    <p:extLst>
      <p:ext uri="{BB962C8B-B14F-4D97-AF65-F5344CB8AC3E}">
        <p14:creationId xmlns:p14="http://schemas.microsoft.com/office/powerpoint/2010/main" val="214801327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A255D-FCCF-4BB8-B356-1D45BE3F9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541812"/>
            <a:ext cx="4859566" cy="786926"/>
          </a:xfrm>
        </p:spPr>
        <p:txBody>
          <a:bodyPr/>
          <a:lstStyle/>
          <a:p>
            <a:r>
              <a:rPr lang="en-IN" dirty="0"/>
              <a:t>AI Failure’s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28550F8-D687-4491-9E7E-FF06251B2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882" y="1328738"/>
            <a:ext cx="5755341" cy="2545854"/>
          </a:xfrm>
        </p:spPr>
        <p:txBody>
          <a:bodyPr>
            <a:noAutofit/>
          </a:bodyPr>
          <a:lstStyle/>
          <a:p>
            <a:r>
              <a:rPr lang="en-IN" sz="1350" dirty="0"/>
              <a:t>1969: Non linear problems.</a:t>
            </a:r>
          </a:p>
          <a:p>
            <a:r>
              <a:rPr lang="en-IN" sz="1350" dirty="0"/>
              <a:t>1966:Machine Translation</a:t>
            </a:r>
          </a:p>
          <a:p>
            <a:r>
              <a:rPr lang="en-IN" sz="1350" dirty="0"/>
              <a:t>1971-1975: Speech Understanding</a:t>
            </a:r>
          </a:p>
          <a:p>
            <a:r>
              <a:rPr lang="en-IN" sz="1350" dirty="0"/>
              <a:t>James </a:t>
            </a:r>
            <a:r>
              <a:rPr lang="en-IN" sz="1350" dirty="0" err="1"/>
              <a:t>Lighthill</a:t>
            </a:r>
            <a:r>
              <a:rPr lang="en-IN" sz="1350" dirty="0"/>
              <a:t> paper “</a:t>
            </a:r>
            <a:r>
              <a:rPr lang="en-IN" sz="1350" b="1" dirty="0">
                <a:solidFill>
                  <a:schemeClr val="tx2">
                    <a:lumMod val="75000"/>
                  </a:schemeClr>
                </a:solidFill>
              </a:rPr>
              <a:t>Artificial Intelligence: A General Survey</a:t>
            </a:r>
            <a:r>
              <a:rPr lang="en-IN" sz="1350" dirty="0"/>
              <a:t>”</a:t>
            </a:r>
          </a:p>
          <a:p>
            <a:pPr lvl="1"/>
            <a:r>
              <a:rPr lang="en-IN" sz="1350" dirty="0"/>
              <a:t>AI researchers had failed to address the issue of combinatorial explosion when solving problems within real world domains. </a:t>
            </a:r>
          </a:p>
          <a:p>
            <a:pPr lvl="1"/>
            <a:r>
              <a:rPr lang="en-IN" sz="1350" dirty="0"/>
              <a:t>That is, the report states that AI techniques may work within the scope of small problem domains, but the techniques would not scale up well to solve more realistic problems.</a:t>
            </a:r>
          </a:p>
          <a:p>
            <a:pPr lvl="1"/>
            <a:r>
              <a:rPr lang="en-IN" sz="1350" dirty="0"/>
              <a:t>The report represents a pessimistic view of AI that began after early excitement in the field.</a:t>
            </a:r>
          </a:p>
          <a:p>
            <a:endParaRPr lang="en-IN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65846-E28E-4DF8-B875-C8724C3B1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E381765-B5C7-4F56-8445-D274F340A6BC}" type="slidenum">
              <a:rPr lang="en-US" smtClean="0"/>
              <a:pPr>
                <a:defRPr/>
              </a:pPr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659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4425" y="1178719"/>
            <a:ext cx="4629150" cy="471488"/>
          </a:xfrm>
        </p:spPr>
        <p:txBody>
          <a:bodyPr>
            <a:normAutofit/>
          </a:bodyPr>
          <a:lstStyle/>
          <a:p>
            <a:pPr algn="ctr"/>
            <a:r>
              <a:rPr lang="en-US" sz="2025" b="1" dirty="0"/>
              <a:t>Neural Networks</a:t>
            </a:r>
            <a:endParaRPr lang="en-IN" sz="2025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563" y="550910"/>
            <a:ext cx="4629150" cy="1243013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IN" sz="1575" b="1" dirty="0"/>
              <a:t>What if we connect many such artificial neurons?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9B9A-5149-4647-B697-D5D2AA5ACDC0}" type="slidenum">
              <a:rPr lang="en-US" smtClean="0"/>
              <a:pPr/>
              <a:t>71</a:t>
            </a:fld>
            <a:endParaRPr lang="en-US" dirty="0"/>
          </a:p>
        </p:txBody>
      </p:sp>
      <p:pic>
        <p:nvPicPr>
          <p:cNvPr id="6" name="Picture 5" descr="A picture containing indoor, top&#10;&#10;Description generated with high confidence">
            <a:extLst>
              <a:ext uri="{FF2B5EF4-FFF2-40B4-BE49-F238E27FC236}">
                <a16:creationId xmlns:a16="http://schemas.microsoft.com/office/drawing/2014/main" id="{E3A33F92-F786-43F5-974A-C51F97ADD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137" y="1776938"/>
            <a:ext cx="4359728" cy="244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0963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4E456-73BC-4028-B6F3-8E7105FF629B}" type="slidenum">
              <a:rPr lang="en-US"/>
              <a:pPr/>
              <a:t>72</a:t>
            </a:fld>
            <a:endParaRPr lang="en-US"/>
          </a:p>
        </p:txBody>
      </p:sp>
      <p:sp>
        <p:nvSpPr>
          <p:cNvPr id="76802" name="Rectangle 2"/>
          <p:cNvSpPr>
            <a:spLocks noChangeArrowheads="1"/>
          </p:cNvSpPr>
          <p:nvPr/>
        </p:nvSpPr>
        <p:spPr bwMode="auto">
          <a:xfrm>
            <a:off x="1371600" y="857250"/>
            <a:ext cx="4629150" cy="5143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50900" tIns="25004" rIns="50900" bIns="25004" anchor="ctr"/>
          <a:lstStyle/>
          <a:p>
            <a:pPr eaLnBrk="0" hangingPunct="0"/>
            <a:r>
              <a:rPr lang="en-GB" sz="2475" b="1">
                <a:solidFill>
                  <a:schemeClr val="tx2"/>
                </a:solidFill>
              </a:rPr>
              <a:t>Multilayer Perceptron (MLP)</a:t>
            </a:r>
          </a:p>
        </p:txBody>
      </p:sp>
      <p:pic>
        <p:nvPicPr>
          <p:cNvPr id="4" name="Picture 3" descr="A close up of a device&#10;&#10;Description generated with high confidence">
            <a:extLst>
              <a:ext uri="{FF2B5EF4-FFF2-40B4-BE49-F238E27FC236}">
                <a16:creationId xmlns:a16="http://schemas.microsoft.com/office/drawing/2014/main" id="{19F0467B-1050-4F2B-AF49-6EBF3FCCE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0" y="1714500"/>
            <a:ext cx="4136809" cy="241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9398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3B7D4FE-A09D-4121-99E8-857B0CE3E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875" y="900113"/>
            <a:ext cx="4371975" cy="826889"/>
          </a:xfrm>
        </p:spPr>
        <p:txBody>
          <a:bodyPr>
            <a:normAutofit fontScale="90000"/>
          </a:bodyPr>
          <a:lstStyle/>
          <a:p>
            <a:r>
              <a:rPr lang="en-IN" dirty="0"/>
              <a:t>But then how will we train them?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A4A1C4-16EB-4369-B196-C1B9BFF20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73</a:t>
            </a:fld>
            <a:endParaRPr lang="en-IN"/>
          </a:p>
        </p:txBody>
      </p:sp>
      <p:pic>
        <p:nvPicPr>
          <p:cNvPr id="8" name="Picture 7" descr="A picture containing wall, indoor&#10;&#10;Description generated with high confidence">
            <a:extLst>
              <a:ext uri="{FF2B5EF4-FFF2-40B4-BE49-F238E27FC236}">
                <a16:creationId xmlns:a16="http://schemas.microsoft.com/office/drawing/2014/main" id="{C004FE49-E007-40D0-AD3B-C6E78C3E5C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096" y="1829413"/>
            <a:ext cx="3385534" cy="240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57516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3960B-2F85-429B-9861-ADA1AADAA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Back Propagation Algorithm</a:t>
            </a:r>
          </a:p>
        </p:txBody>
      </p:sp>
      <p:pic>
        <p:nvPicPr>
          <p:cNvPr id="5" name="Picture 2" descr="C:\Users\Niharika\Desktop\NEHA\Workshop\Geoffrey Hinton.jpg">
            <a:extLst>
              <a:ext uri="{FF2B5EF4-FFF2-40B4-BE49-F238E27FC236}">
                <a16:creationId xmlns:a16="http://schemas.microsoft.com/office/drawing/2014/main" id="{52F8CBBE-606F-4DBF-AC55-4688DDBCEE5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13905" y="1343919"/>
            <a:ext cx="1039416" cy="138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B15598-2A0B-4F3F-B24F-B3C00B5DB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74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F38030-C4C2-4136-BF34-F77EFE29EE8E}"/>
              </a:ext>
            </a:extLst>
          </p:cNvPr>
          <p:cNvSpPr txBox="1"/>
          <p:nvPr/>
        </p:nvSpPr>
        <p:spPr>
          <a:xfrm>
            <a:off x="2324621" y="2786063"/>
            <a:ext cx="1028700" cy="20928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60" dirty="0"/>
              <a:t>Geoffrey Hinton</a:t>
            </a:r>
          </a:p>
        </p:txBody>
      </p:sp>
      <p:pic>
        <p:nvPicPr>
          <p:cNvPr id="7" name="Picture 3" descr="C:\Users\Niharika\Desktop\NEHA\Workshop\David Rumelhart.jpg">
            <a:extLst>
              <a:ext uri="{FF2B5EF4-FFF2-40B4-BE49-F238E27FC236}">
                <a16:creationId xmlns:a16="http://schemas.microsoft.com/office/drawing/2014/main" id="{E3BDA0D5-539F-4069-97D1-763812727C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1080939" y="1322040"/>
            <a:ext cx="926902" cy="1390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ABDA0F-32DF-44FC-A6CC-816DB417BE68}"/>
              </a:ext>
            </a:extLst>
          </p:cNvPr>
          <p:cNvSpPr txBox="1"/>
          <p:nvPr/>
        </p:nvSpPr>
        <p:spPr>
          <a:xfrm>
            <a:off x="1008608" y="2778919"/>
            <a:ext cx="1071563" cy="20928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60" dirty="0"/>
              <a:t>David </a:t>
            </a:r>
            <a:r>
              <a:rPr lang="en-US" sz="760" dirty="0" err="1"/>
              <a:t>Rumelhart</a:t>
            </a:r>
            <a:endParaRPr lang="en-US" sz="760" dirty="0"/>
          </a:p>
        </p:txBody>
      </p:sp>
      <p:pic>
        <p:nvPicPr>
          <p:cNvPr id="9" name="Picture 5" descr="C:\Users\Niharika\Desktop\NEHA\Workshop\Ronald Williams.jpg">
            <a:extLst>
              <a:ext uri="{FF2B5EF4-FFF2-40B4-BE49-F238E27FC236}">
                <a16:creationId xmlns:a16="http://schemas.microsoft.com/office/drawing/2014/main" id="{146579DE-EDF2-422B-862D-D763EDABE9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3659386" y="1351955"/>
            <a:ext cx="1371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A66724-A4CC-4085-A596-FC0DD7898AF0}"/>
              </a:ext>
            </a:extLst>
          </p:cNvPr>
          <p:cNvSpPr txBox="1"/>
          <p:nvPr/>
        </p:nvSpPr>
        <p:spPr>
          <a:xfrm>
            <a:off x="3852267" y="2786063"/>
            <a:ext cx="985838" cy="20928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60" dirty="0"/>
              <a:t>Ronald Williams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3A35D6-0CF8-4ED5-944E-68CAD9DF46E4}"/>
              </a:ext>
            </a:extLst>
          </p:cNvPr>
          <p:cNvSpPr txBox="1"/>
          <p:nvPr/>
        </p:nvSpPr>
        <p:spPr>
          <a:xfrm>
            <a:off x="1243013" y="3300412"/>
            <a:ext cx="437197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0735" indent="-160735">
              <a:buFont typeface="Arial" panose="020B0604020202020204" pitchFamily="34" charset="0"/>
              <a:buChar char="•"/>
            </a:pPr>
            <a:r>
              <a:rPr lang="en-IN" dirty="0"/>
              <a:t>BPA was derived in 1960 by Henry J Kelley for Control theory</a:t>
            </a:r>
          </a:p>
          <a:p>
            <a:pPr marL="160735" indent="-160735">
              <a:buFont typeface="Arial" panose="020B0604020202020204" pitchFamily="34" charset="0"/>
              <a:buChar char="•"/>
            </a:pPr>
            <a:r>
              <a:rPr lang="en-IN" dirty="0"/>
              <a:t>In 1986 </a:t>
            </a:r>
            <a:r>
              <a:rPr lang="en-IN" dirty="0" err="1"/>
              <a:t>Rumelhart</a:t>
            </a:r>
            <a:r>
              <a:rPr lang="en-IN" dirty="0"/>
              <a:t>, Hinton and Williams showed experimentally that BPA can generate useful internal representation of incoming data in hidden layers.</a:t>
            </a:r>
          </a:p>
        </p:txBody>
      </p:sp>
    </p:spTree>
    <p:extLst>
      <p:ext uri="{BB962C8B-B14F-4D97-AF65-F5344CB8AC3E}">
        <p14:creationId xmlns:p14="http://schemas.microsoft.com/office/powerpoint/2010/main" val="390687911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F70B6-55F9-4051-B832-3AD7D254F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Changes for BPA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FA348-2260-4934-ABC1-37AFFDFFB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activation function should be differentiable</a:t>
            </a:r>
          </a:p>
          <a:p>
            <a:r>
              <a:rPr lang="en-IN" dirty="0"/>
              <a:t>Sigmoid function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B8608-C05B-433C-A66F-82DA30A51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75</a:t>
            </a:fld>
            <a:endParaRPr lang="en-IN"/>
          </a:p>
        </p:txBody>
      </p:sp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A4BDE24-8730-45B9-9A2F-617B921B4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137" y="2514148"/>
            <a:ext cx="2779553" cy="198641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04B901E-8BA6-4CBF-8F79-95379AE652BB}"/>
                  </a:ext>
                </a:extLst>
              </p:cNvPr>
              <p:cNvSpPr txBox="1"/>
              <p:nvPr/>
            </p:nvSpPr>
            <p:spPr>
              <a:xfrm>
                <a:off x="3300413" y="2167481"/>
                <a:ext cx="975139" cy="320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IN" sz="1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IN" sz="11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1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1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IN" sz="1100" i="1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IN" sz="11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sz="11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IN" sz="11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IN" sz="11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IN" sz="11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04B901E-8BA6-4CBF-8F79-95379AE652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0413" y="2167481"/>
                <a:ext cx="975139" cy="320793"/>
              </a:xfrm>
              <a:prstGeom prst="rect">
                <a:avLst/>
              </a:prstGeom>
              <a:blipFill>
                <a:blip r:embed="rId3"/>
                <a:stretch>
                  <a:fillRect l="-2564"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759B04-B5D2-43E7-9DF2-8A3D409B2803}"/>
                  </a:ext>
                </a:extLst>
              </p:cNvPr>
              <p:cNvSpPr txBox="1"/>
              <p:nvPr/>
            </p:nvSpPr>
            <p:spPr>
              <a:xfrm>
                <a:off x="4484492" y="2251525"/>
                <a:ext cx="1438984" cy="18069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IN" sz="11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sz="11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p>
                          <m:r>
                            <a:rPr lang="en-IN" sz="1100" i="1">
                              <a:latin typeface="Cambria Math" panose="02040503050406030204" pitchFamily="18" charset="0"/>
                            </a:rPr>
                            <m:t>′</m:t>
                          </m:r>
                          <m:d>
                            <m:dPr>
                              <m:ctrlPr>
                                <a:rPr lang="en-IN" sz="11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sz="11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sup>
                      </m:sSup>
                      <m:r>
                        <a:rPr lang="en-IN" sz="11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)(1−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IN" sz="1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11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IN" sz="11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sz="11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759B04-B5D2-43E7-9DF2-8A3D409B2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4492" y="2251525"/>
                <a:ext cx="1438984" cy="180690"/>
              </a:xfrm>
              <a:prstGeom prst="rect">
                <a:avLst/>
              </a:prstGeom>
              <a:blipFill>
                <a:blip r:embed="rId4"/>
                <a:stretch>
                  <a:fillRect l="-877" r="-2632" b="-18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173843C8-1179-4695-9ABD-A915059F9C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795" y="2547278"/>
            <a:ext cx="1651467" cy="195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1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0B647-1ADB-46F1-82A5-3587DD236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Gradient Descent Algorithm</a:t>
            </a:r>
          </a:p>
        </p:txBody>
      </p:sp>
      <p:pic>
        <p:nvPicPr>
          <p:cNvPr id="10" name="Content Placeholder 9" descr="A close up of a map&#10;&#10;Description generated with high confidence">
            <a:extLst>
              <a:ext uri="{FF2B5EF4-FFF2-40B4-BE49-F238E27FC236}">
                <a16:creationId xmlns:a16="http://schemas.microsoft.com/office/drawing/2014/main" id="{98D3394E-FF36-4032-8684-8AAED7C4F8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560" y="2676975"/>
            <a:ext cx="4666695" cy="182778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96564-114F-4746-8BAE-870DBC27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76</a:t>
            </a:fld>
            <a:endParaRPr lang="en-I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0124620-2F6A-432B-B9AD-482CD5C06225}"/>
                  </a:ext>
                </a:extLst>
              </p:cNvPr>
              <p:cNvSpPr txBox="1"/>
              <p:nvPr/>
            </p:nvSpPr>
            <p:spPr>
              <a:xfrm>
                <a:off x="2486026" y="1391270"/>
                <a:ext cx="2220445" cy="49084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100" i="1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IN" sz="11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IN" sz="11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1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IN" sz="11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IN" sz="1100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IN" sz="11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IN" sz="1100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IN" sz="11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IN" sz="11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IN" sz="11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d>
                                    <m:dPr>
                                      <m:ctrlPr>
                                        <a:rPr lang="en-IN" sz="11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IN" sz="11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IN" sz="11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IN" sz="11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IN" sz="1100" i="1">
                                      <a:latin typeface="Cambria Math" panose="02040503050406030204" pitchFamily="18" charset="0"/>
                                    </a:rPr>
                                    <m:t>′(</m:t>
                                  </m:r>
                                  <m:r>
                                    <a:rPr lang="en-IN" sz="11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IN" sz="11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IN" sz="11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IN" sz="11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0124620-2F6A-432B-B9AD-482CD5C062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6026" y="1391270"/>
                <a:ext cx="2220445" cy="490840"/>
              </a:xfrm>
              <a:prstGeom prst="rect">
                <a:avLst/>
              </a:prstGeom>
              <a:blipFill>
                <a:blip r:embed="rId4"/>
                <a:stretch>
                  <a:fillRect t="-107692" b="-169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E3020297-92B8-4548-9588-49F7B2B2B4D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48" y="1917311"/>
            <a:ext cx="2104413" cy="540000"/>
          </a:xfrm>
          <a:prstGeom prst="rect">
            <a:avLst/>
          </a:prstGeom>
          <a:ln w="25400">
            <a:solidFill>
              <a:schemeClr val="accent1">
                <a:shade val="50000"/>
              </a:schemeClr>
            </a:solidFill>
          </a:ln>
        </p:spPr>
      </p:pic>
      <p:pic>
        <p:nvPicPr>
          <p:cNvPr id="15" name="Picture 14" descr="A close up of a logo&#10;&#10;Description generated with high confidence">
            <a:extLst>
              <a:ext uri="{FF2B5EF4-FFF2-40B4-BE49-F238E27FC236}">
                <a16:creationId xmlns:a16="http://schemas.microsoft.com/office/drawing/2014/main" id="{8D7162D3-1B1E-4AD6-ABDA-42A9F868962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798" y="1917311"/>
            <a:ext cx="3660699" cy="540000"/>
          </a:xfrm>
          <a:prstGeom prst="rect">
            <a:avLst/>
          </a:prstGeom>
          <a:ln w="25400">
            <a:solidFill>
              <a:schemeClr val="accent1">
                <a:shade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61193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2BD6A-9675-4841-907E-086E13FE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452755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B66223-7442-48DB-B8EB-132C428D5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8</a:t>
            </a:fld>
            <a:endParaRPr lang="en-IN"/>
          </a:p>
        </p:txBody>
      </p:sp>
      <p:pic>
        <p:nvPicPr>
          <p:cNvPr id="4" name="Picture 3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id="{0AB22540-0781-4DD5-9170-725C27D613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33" t="22346" r="10834" b="10493"/>
          <a:stretch/>
        </p:blipFill>
        <p:spPr>
          <a:xfrm>
            <a:off x="1157287" y="767592"/>
            <a:ext cx="4586288" cy="338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198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F3740A-EE13-409C-A96C-CF821E61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74ED4-0EDE-4BF3-97F2-4A3935FCE8E7}" type="slidenum">
              <a:rPr lang="en-IN" smtClean="0"/>
              <a:pPr/>
              <a:t>9</a:t>
            </a:fld>
            <a:endParaRPr lang="en-IN"/>
          </a:p>
        </p:txBody>
      </p:sp>
      <p:pic>
        <p:nvPicPr>
          <p:cNvPr id="10" name="Picture 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AA013A3-2FD4-43C4-BE84-E492FBC3C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288" y="713001"/>
            <a:ext cx="3257550" cy="360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67205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Gallery">
  <a:themeElements>
    <a:clrScheme name="Custom 3">
      <a:dk1>
        <a:srgbClr val="000000"/>
      </a:dk1>
      <a:lt1>
        <a:srgbClr val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6B66C6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245</TotalTime>
  <Words>4903</Words>
  <Application>Microsoft Macintosh PowerPoint</Application>
  <PresentationFormat>Custom</PresentationFormat>
  <Paragraphs>1200</Paragraphs>
  <Slides>77</Slides>
  <Notes>50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6" baseType="lpstr">
      <vt:lpstr>Arial</vt:lpstr>
      <vt:lpstr>Calibri</vt:lpstr>
      <vt:lpstr>Cambria Math</vt:lpstr>
      <vt:lpstr>Palatino Linotype</vt:lpstr>
      <vt:lpstr>Script MT Bold</vt:lpstr>
      <vt:lpstr>Tahoma</vt:lpstr>
      <vt:lpstr>Times New Roman</vt:lpstr>
      <vt:lpstr>Wingdings</vt:lpstr>
      <vt:lpstr>Gallery</vt:lpstr>
      <vt:lpstr>Two days workshop on Deep Learning </vt:lpstr>
      <vt:lpstr>About Me</vt:lpstr>
      <vt:lpstr>About Lead India AI</vt:lpstr>
      <vt:lpstr>Objectives of the Workshop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Biological Inspiration</vt:lpstr>
      <vt:lpstr>PowerPoint Presentation</vt:lpstr>
      <vt:lpstr>PowerPoint Presentation</vt:lpstr>
      <vt:lpstr>How do we do it?</vt:lpstr>
      <vt:lpstr>Can we make an Artificial Neuron?</vt:lpstr>
      <vt:lpstr>Artificial Neuron</vt:lpstr>
      <vt:lpstr>What can this single Neuron Do?</vt:lpstr>
      <vt:lpstr>Logic?</vt:lpstr>
      <vt:lpstr>AND Logic</vt:lpstr>
      <vt:lpstr>AND Logic</vt:lpstr>
      <vt:lpstr>AND Logic</vt:lpstr>
      <vt:lpstr>AND Logic</vt:lpstr>
      <vt:lpstr>AND Logic</vt:lpstr>
      <vt:lpstr>AND Logic</vt:lpstr>
      <vt:lpstr>AND Logic</vt:lpstr>
      <vt:lpstr>AND Logic</vt:lpstr>
      <vt:lpstr>AND Logic</vt:lpstr>
      <vt:lpstr>OR Logic</vt:lpstr>
      <vt:lpstr>OR Logic</vt:lpstr>
      <vt:lpstr>OR Logic</vt:lpstr>
      <vt:lpstr>OR Logic</vt:lpstr>
      <vt:lpstr>OR Logic</vt:lpstr>
      <vt:lpstr>OR Logic</vt:lpstr>
      <vt:lpstr>OR Logic</vt:lpstr>
      <vt:lpstr>OR Logic</vt:lpstr>
      <vt:lpstr>OR Logic</vt:lpstr>
      <vt:lpstr>OR Logic</vt:lpstr>
      <vt:lpstr>NOT Logic</vt:lpstr>
      <vt:lpstr>NOT Logic</vt:lpstr>
      <vt:lpstr>NOT Logic</vt:lpstr>
      <vt:lpstr>NOT Logic</vt:lpstr>
      <vt:lpstr>NOT AND(NAND)Logic</vt:lpstr>
      <vt:lpstr>NOT AND(NAND)Logic</vt:lpstr>
      <vt:lpstr>XOR Logic</vt:lpstr>
      <vt:lpstr>PowerPoint Presentation</vt:lpstr>
      <vt:lpstr>Can it Learn?</vt:lpstr>
      <vt:lpstr>Can it Learn?</vt:lpstr>
      <vt:lpstr>PowerPoint Presentation</vt:lpstr>
      <vt:lpstr>The most understood learning</vt:lpstr>
      <vt:lpstr>The most understood learning</vt:lpstr>
      <vt:lpstr>PowerPoint Presentation</vt:lpstr>
      <vt:lpstr>Learn AND Logic?</vt:lpstr>
      <vt:lpstr>Learn AND Logic?</vt:lpstr>
      <vt:lpstr>Learn AND Logic?</vt:lpstr>
      <vt:lpstr>Learn AND Logic?</vt:lpstr>
      <vt:lpstr>Learn AND Logic?</vt:lpstr>
      <vt:lpstr>Learn AND Logic?</vt:lpstr>
      <vt:lpstr>Learn AND Logic?</vt:lpstr>
      <vt:lpstr>PowerPoint Presentation</vt:lpstr>
      <vt:lpstr>But!!</vt:lpstr>
      <vt:lpstr>PowerPoint Presentation</vt:lpstr>
      <vt:lpstr>Linearly vs Non-linearly Separable  </vt:lpstr>
      <vt:lpstr>AND/OR/ XOR</vt:lpstr>
      <vt:lpstr>AI Failure’s</vt:lpstr>
      <vt:lpstr>Neural Networks</vt:lpstr>
      <vt:lpstr>PowerPoint Presentation</vt:lpstr>
      <vt:lpstr>But then how will we train them?</vt:lpstr>
      <vt:lpstr>Back Propagation Algorithm</vt:lpstr>
      <vt:lpstr>Changes for BPA</vt:lpstr>
      <vt:lpstr>Gradient Descent Algorithm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Two day workshop on Deep Learning </dc:title>
  <dc:creator>AK</dc:creator>
  <cp:lastModifiedBy>AK</cp:lastModifiedBy>
  <cp:revision>21</cp:revision>
  <dcterms:created xsi:type="dcterms:W3CDTF">2018-09-13T07:06:24Z</dcterms:created>
  <dcterms:modified xsi:type="dcterms:W3CDTF">2018-09-14T16:03:20Z</dcterms:modified>
</cp:coreProperties>
</file>

<file path=docProps/thumbnail.jpeg>
</file>